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3.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5143500" cx="9144000"/>
  <p:notesSz cx="6858000" cy="9144000"/>
  <p:embeddedFontLst>
    <p:embeddedFont>
      <p:font typeface="Arial Narrow"/>
      <p:regular r:id="rId34"/>
      <p:bold r:id="rId35"/>
      <p:italic r:id="rId36"/>
      <p:boldItalic r:id="rId37"/>
    </p:embeddedFont>
    <p:embeddedFont>
      <p:font typeface="Montserrat"/>
      <p:regular r:id="rId38"/>
      <p:bold r:id="rId39"/>
      <p:italic r:id="rId40"/>
      <p:boldItalic r:id="rId41"/>
    </p:embeddedFont>
    <p:embeddedFont>
      <p:font typeface="Source Sans Pro"/>
      <p:regular r:id="rId42"/>
      <p:bold r:id="rId43"/>
      <p:italic r:id="rId44"/>
      <p:boldItalic r:id="rId45"/>
    </p:embeddedFont>
    <p:embeddedFont>
      <p:font typeface="Open Sans"/>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4" name="David Hornsby"/>
  <p:cmAuthor clrIdx="1" id="1" initials="" lastIdx="2" name="Eva Schmidthale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italic.fntdata"/><Relationship Id="rId42" Type="http://schemas.openxmlformats.org/officeDocument/2006/relationships/font" Target="fonts/SourceSansPro-regular.fntdata"/><Relationship Id="rId41" Type="http://schemas.openxmlformats.org/officeDocument/2006/relationships/font" Target="fonts/Montserrat-boldItalic.fntdata"/><Relationship Id="rId44" Type="http://schemas.openxmlformats.org/officeDocument/2006/relationships/font" Target="fonts/SourceSansPro-italic.fntdata"/><Relationship Id="rId43" Type="http://schemas.openxmlformats.org/officeDocument/2006/relationships/font" Target="fonts/SourceSansPro-bold.fntdata"/><Relationship Id="rId46" Type="http://schemas.openxmlformats.org/officeDocument/2006/relationships/font" Target="fonts/OpenSans-regular.fntdata"/><Relationship Id="rId45" Type="http://schemas.openxmlformats.org/officeDocument/2006/relationships/font" Target="fonts/SourceSansPro-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font" Target="fonts/OpenSans-italic.fntdata"/><Relationship Id="rId47" Type="http://schemas.openxmlformats.org/officeDocument/2006/relationships/font" Target="fonts/OpenSans-bold.fntdata"/><Relationship Id="rId49" Type="http://schemas.openxmlformats.org/officeDocument/2006/relationships/font" Target="fonts/OpenSans-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font" Target="fonts/ArialNarrow-bold.fntdata"/><Relationship Id="rId34" Type="http://schemas.openxmlformats.org/officeDocument/2006/relationships/font" Target="fonts/ArialNarrow-regular.fntdata"/><Relationship Id="rId37" Type="http://schemas.openxmlformats.org/officeDocument/2006/relationships/font" Target="fonts/ArialNarrow-boldItalic.fntdata"/><Relationship Id="rId36" Type="http://schemas.openxmlformats.org/officeDocument/2006/relationships/font" Target="fonts/ArialNarrow-italic.fntdata"/><Relationship Id="rId39" Type="http://schemas.openxmlformats.org/officeDocument/2006/relationships/font" Target="fonts/Montserrat-bold.fntdata"/><Relationship Id="rId38" Type="http://schemas.openxmlformats.org/officeDocument/2006/relationships/font" Target="fonts/Montserrat-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1-23T08:36:39.667">
    <p:pos x="2058" y="1134"/>
    <p:text>Task übersetzen oder nicht?</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3-01-24T15:31:50.216">
    <p:pos x="210" y="633"/>
    <p:text>Bilder auch übersetzen?</p:text>
  </p:cm>
  <p:cm authorId="1" idx="1" dt="2023-01-24T15:31:50.216">
    <p:pos x="210" y="633"/>
    <p:text>puh.... checken wir beim EOM meeting</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3-01-23T10:44:26.686">
    <p:pos x="347" y="727"/>
    <p:text>Screenshots für die weiteren Schritte in der App (z.B. "Add Path"-Dialog) hinzufügen?</p:text>
  </p:cm>
  <p:cm authorId="0" idx="4" dt="2023-01-24T15:33:07.706">
    <p:pos x="196" y="169"/>
    <p:text>Aufgabe im Portal auch übersetzen?</p:text>
  </p:cm>
  <p:cm authorId="1" idx="2" dt="2023-01-24T15:33:07.706">
    <p:pos x="196" y="169"/>
    <p:text>EOM Thema</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lette-project.eu/AR/define_blocks_task1.html" TargetMode="External"/><Relationship Id="rId3" Type="http://schemas.openxmlformats.org/officeDocument/2006/relationships/hyperlink" Target="https://colette-project.eu/AR/define_blocks_task2.html" TargetMode="External"/><Relationship Id="rId4" Type="http://schemas.openxmlformats.org/officeDocument/2006/relationships/hyperlink" Target="https://colette-project.eu/AR/define_blocks_task3.html"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1bc8be67ead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1bc8be67ead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bc8be67ead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1bc8be67ead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Wie wir sehen, gibt es viele Kommentare/Fragen/Eindrücke über ... und genau diese Themen werden wir im nächsten Teil dieses Moduls ansprechen.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bc8be67ead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1bc8be67ead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(Update this slide?)</a:t>
            </a:r>
            <a:endParaRPr/>
          </a:p>
          <a:p>
            <a:pPr indent="0" lvl="0" marL="0" rtl="0" algn="l">
              <a:spcBef>
                <a:spcPts val="0"/>
              </a:spcBef>
              <a:spcAft>
                <a:spcPts val="0"/>
              </a:spcAft>
              <a:buNone/>
            </a:pPr>
            <a:r>
              <a:rPr lang="en"/>
              <a:t>Was wir gerade gemacht haben, ist das Lösen von Aufgaben, bei denen es um </a:t>
            </a:r>
            <a:r>
              <a:rPr lang="en"/>
              <a:t>Computational Thinking</a:t>
            </a:r>
            <a:r>
              <a:rPr lang="en"/>
              <a:t> geht. </a:t>
            </a:r>
            <a:endParaRPr/>
          </a:p>
          <a:p>
            <a:pPr indent="0" lvl="0" marL="0" rtl="0" algn="l">
              <a:spcBef>
                <a:spcPts val="0"/>
              </a:spcBef>
              <a:spcAft>
                <a:spcPts val="0"/>
              </a:spcAft>
              <a:buNone/>
            </a:pPr>
            <a:r>
              <a:rPr lang="en"/>
              <a:t>Dazu haben wir in einer Online-Umgebung etwas programmiert.</a:t>
            </a:r>
            <a:endParaRPr/>
          </a:p>
          <a:p>
            <a:pPr indent="0" lvl="0" marL="0" rtl="0" algn="l">
              <a:spcBef>
                <a:spcPts val="0"/>
              </a:spcBef>
              <a:spcAft>
                <a:spcPts val="0"/>
              </a:spcAft>
              <a:buNone/>
            </a:pPr>
            <a:r>
              <a:rPr lang="en"/>
              <a:t>Mit </a:t>
            </a:r>
            <a:r>
              <a:rPr lang="en">
                <a:solidFill>
                  <a:schemeClr val="dk1"/>
                </a:solidFill>
              </a:rPr>
              <a:t>&lt;colette/&gt; haben wir eine Anwendung erstellt, mit der Schüler:innen in die Welt des Computational Thinking eintauchen können. </a:t>
            </a:r>
            <a:endParaRPr>
              <a:solidFill>
                <a:schemeClr val="dk1"/>
              </a:solidFill>
            </a:endParaRPr>
          </a:p>
          <a:p>
            <a:pPr indent="0" lvl="0" marL="0" rtl="0" algn="l">
              <a:spcBef>
                <a:spcPts val="0"/>
              </a:spcBef>
              <a:spcAft>
                <a:spcPts val="0"/>
              </a:spcAft>
              <a:buNone/>
            </a:pPr>
            <a:r>
              <a:rPr lang="en">
                <a:solidFill>
                  <a:schemeClr val="dk1"/>
                </a:solidFill>
              </a:rPr>
              <a:t>Dort finden sie einen Lernpfad, also eine Reihe von Aufgaben (oder Tasks).</a:t>
            </a:r>
            <a:endParaRPr>
              <a:solidFill>
                <a:schemeClr val="dk1"/>
              </a:solidFill>
            </a:endParaRPr>
          </a:p>
          <a:p>
            <a:pPr indent="0" lvl="0" marL="0" rtl="0" algn="l">
              <a:spcBef>
                <a:spcPts val="0"/>
              </a:spcBef>
              <a:spcAft>
                <a:spcPts val="0"/>
              </a:spcAft>
              <a:buNone/>
            </a:pPr>
            <a:r>
              <a:rPr lang="en">
                <a:solidFill>
                  <a:schemeClr val="dk1"/>
                </a:solidFill>
              </a:rPr>
              <a:t>Diese Tasks können sie in Gruppen bearbeiten und besprechen. </a:t>
            </a:r>
            <a:endParaRPr>
              <a:solidFill>
                <a:schemeClr val="dk1"/>
              </a:solidFill>
            </a:endParaRPr>
          </a:p>
          <a:p>
            <a:pPr indent="0" lvl="0" marL="0" rtl="0" algn="l">
              <a:spcBef>
                <a:spcPts val="0"/>
              </a:spcBef>
              <a:spcAft>
                <a:spcPts val="0"/>
              </a:spcAft>
              <a:buNone/>
            </a:pPr>
            <a:r>
              <a:rPr lang="en">
                <a:solidFill>
                  <a:schemeClr val="dk1"/>
                </a:solidFill>
              </a:rPr>
              <a:t>Die Überprüfung passiert entweder automatisch, durch andere Lernende, durch die Lehrperson oder durch eine Mischung von allen dreien. </a:t>
            </a:r>
            <a:endParaRPr/>
          </a:p>
          <a:p>
            <a:pPr indent="0" lvl="0" marL="0" rtl="0" algn="l">
              <a:spcBef>
                <a:spcPts val="0"/>
              </a:spcBef>
              <a:spcAft>
                <a:spcPts val="0"/>
              </a:spcAft>
              <a:buNone/>
            </a:pPr>
            <a:r>
              <a:rPr lang="en"/>
              <a:t>Die Schülerinnen und Schüler können die Ausgabe ihres Codes mithilfe von Augmented Reality betrachten. Und genau wie heute können Sie die Aufgaben mit Ihren Schülern besprechen.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1bc8be67ead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1bc8be67ead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Die Aufwärmübung haben wir ja schon gemeistert. </a:t>
            </a:r>
            <a:endParaRPr/>
          </a:p>
          <a:p>
            <a:pPr indent="0" lvl="0" marL="0" rtl="0" algn="l">
              <a:spcBef>
                <a:spcPts val="0"/>
              </a:spcBef>
              <a:spcAft>
                <a:spcPts val="0"/>
              </a:spcAft>
              <a:buNone/>
            </a:pPr>
            <a:r>
              <a:rPr lang="en"/>
              <a:t>Als nächstes werden wir die App installieren.</a:t>
            </a:r>
            <a:endParaRPr/>
          </a:p>
          <a:p>
            <a:pPr indent="0" lvl="0" marL="0" rtl="0" algn="l">
              <a:spcBef>
                <a:spcPts val="0"/>
              </a:spcBef>
              <a:spcAft>
                <a:spcPts val="0"/>
              </a:spcAft>
              <a:buNone/>
            </a:pPr>
            <a:r>
              <a:rPr lang="en"/>
              <a:t>Sie können dann noch einige vorbereitete Tasks in der App ausprobieren. </a:t>
            </a:r>
            <a:endParaRPr/>
          </a:p>
          <a:p>
            <a:pPr indent="0" lvl="0" marL="0" rtl="0" algn="l">
              <a:spcBef>
                <a:spcPts val="0"/>
              </a:spcBef>
              <a:spcAft>
                <a:spcPts val="0"/>
              </a:spcAft>
              <a:buNone/>
            </a:pPr>
            <a:r>
              <a:rPr lang="en"/>
              <a:t>Danach teilen wir unsere Ideen und Überlegungen bezüglich der App und der </a:t>
            </a:r>
            <a:r>
              <a:rPr lang="en">
                <a:solidFill>
                  <a:schemeClr val="dk1"/>
                </a:solidFill>
              </a:rPr>
              <a:t>&lt;colette/&gt; Tasks.</a:t>
            </a:r>
            <a:br>
              <a:rPr lang="en">
                <a:solidFill>
                  <a:schemeClr val="dk1"/>
                </a:solidFill>
              </a:rPr>
            </a:br>
            <a:r>
              <a:rPr lang="en">
                <a:solidFill>
                  <a:schemeClr val="dk1"/>
                </a:solidFill>
              </a:rPr>
              <a:t>Zum Abschluss dieses Moduls geben wir Einblicke in die Grundlagen von Computational Thinking und dem &lt;colette/&gt;-Projekt.</a:t>
            </a:r>
            <a:endParaRPr>
              <a:solidFill>
                <a:schemeClr val="dk1"/>
              </a:solidFill>
            </a:endParaRPr>
          </a:p>
          <a:p>
            <a:pPr indent="0" lvl="0" marL="0" rtl="0" algn="l">
              <a:spcBef>
                <a:spcPts val="0"/>
              </a:spcBef>
              <a:spcAft>
                <a:spcPts val="0"/>
              </a:spcAft>
              <a:buNone/>
            </a:pPr>
            <a:r>
              <a:rPr lang="en">
                <a:solidFill>
                  <a:schemeClr val="dk1"/>
                </a:solidFill>
              </a:rPr>
              <a:t>Natürlich nehmen wir uns dann noch Zeit, um Ihre Fragen zu beantworten.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bc8be67ead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1bc8be67ead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Wir werden uns in diesem Modul also auf die mobile App konzentrieren, die wir für Schüler*innen erstellt haben.</a:t>
            </a:r>
            <a:r>
              <a:rPr lang="en"/>
              <a:t> </a:t>
            </a:r>
            <a:endParaRPr/>
          </a:p>
          <a:p>
            <a:pPr indent="0" lvl="0" marL="0" rtl="0" algn="l">
              <a:spcBef>
                <a:spcPts val="0"/>
              </a:spcBef>
              <a:spcAft>
                <a:spcPts val="0"/>
              </a:spcAft>
              <a:buNone/>
            </a:pPr>
            <a:r>
              <a:rPr lang="en">
                <a:solidFill>
                  <a:schemeClr val="dk1"/>
                </a:solidFill>
              </a:rPr>
              <a:t>&lt;colette/&gt; bietet aber auch ein Webportal für Lehrkräfte, verschiedenste Tasks, Trainings, und ein Handbuch, das wir in einem späteren Modul vorstellen werden.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c5cea3232f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1c5cea3232f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Jetzt aber zurück zum praktischen Teil:</a:t>
            </a:r>
            <a:br>
              <a:rPr lang="en">
                <a:solidFill>
                  <a:schemeClr val="dk1"/>
                </a:solidFill>
              </a:rPr>
            </a:br>
            <a:r>
              <a:rPr lang="en">
                <a:solidFill>
                  <a:schemeClr val="dk1"/>
                </a:solidFill>
              </a:rPr>
              <a:t>Laden Sie sich die &lt;colette/&gt; App aus dem Apple Store oder Play Store herunter, je nachdem, ob Sie ein Gerät von Apple (also iPhone oder IPad), oder ein Android Smartphone oder Tablet haben.</a:t>
            </a:r>
            <a:endParaRPr>
              <a:solidFill>
                <a:schemeClr val="dk1"/>
              </a:solidFill>
            </a:endParaRPr>
          </a:p>
          <a:p>
            <a:pPr indent="0" lvl="0" marL="0" rtl="0" algn="l">
              <a:spcBef>
                <a:spcPts val="0"/>
              </a:spcBef>
              <a:spcAft>
                <a:spcPts val="0"/>
              </a:spcAft>
              <a:buNone/>
            </a:pPr>
            <a:r>
              <a:rPr lang="en">
                <a:solidFill>
                  <a:schemeClr val="dk1"/>
                </a:solidFill>
              </a:rPr>
              <a:t>Bei Apple-Geräten muss zuerst die App “TestFlight” aus dem AppStore installiert werden (das liegt daran, dass die App noch nicht veröffentlicht ist und wir noch mit einer Testversion arbeiten). Danach kann &lt;colette/&gt; über den Link oder QR-Code auf der linken Seite der Folie heruntergeladen werden.</a:t>
            </a:r>
            <a:endParaRPr>
              <a:solidFill>
                <a:schemeClr val="dk1"/>
              </a:solidFill>
            </a:endParaRPr>
          </a:p>
          <a:p>
            <a:pPr indent="0" lvl="0" marL="0" rtl="0" algn="l">
              <a:spcBef>
                <a:spcPts val="0"/>
              </a:spcBef>
              <a:spcAft>
                <a:spcPts val="0"/>
              </a:spcAft>
              <a:buNone/>
            </a:pPr>
            <a:r>
              <a:rPr lang="en">
                <a:solidFill>
                  <a:schemeClr val="dk1"/>
                </a:solidFill>
              </a:rPr>
              <a:t>Auf Android-Geräten kann die App direkt über den PlayStore installiert werden. Dazu können Sie den Link oder QR-Code auf der rechten Seite der Folie verwenden, oder in der PlayStore-App nach “colette-project” suchen.</a:t>
            </a:r>
            <a:br>
              <a:rPr b="1" lang="en">
                <a:solidFill>
                  <a:schemeClr val="dk1"/>
                </a:solidFill>
              </a:rPr>
            </a:br>
            <a:endParaRPr b="1">
              <a:solidFill>
                <a:schemeClr val="dk1"/>
              </a:solidFill>
            </a:endParaRPr>
          </a:p>
          <a:p>
            <a:pPr indent="0" lvl="0" marL="0" rtl="0" algn="l">
              <a:spcBef>
                <a:spcPts val="0"/>
              </a:spcBef>
              <a:spcAft>
                <a:spcPts val="0"/>
              </a:spcAft>
              <a:buNone/>
            </a:pPr>
            <a:r>
              <a:rPr b="1" lang="en">
                <a:solidFill>
                  <a:schemeClr val="dk1"/>
                </a:solidFill>
              </a:rPr>
              <a:t>Notizen: Erster Schritt: App Download</a:t>
            </a:r>
            <a:br>
              <a:rPr lang="en"/>
            </a:br>
            <a:r>
              <a:rPr lang="en"/>
              <a:t>NOTIZ 1: QR-codes und Links zu den App-Stores drucken</a:t>
            </a:r>
            <a:endParaRPr/>
          </a:p>
          <a:p>
            <a:pPr indent="0" lvl="0" marL="0" rtl="0" algn="l">
              <a:spcBef>
                <a:spcPts val="0"/>
              </a:spcBef>
              <a:spcAft>
                <a:spcPts val="0"/>
              </a:spcAft>
              <a:buClr>
                <a:schemeClr val="dk1"/>
              </a:buClr>
              <a:buSzPts val="1100"/>
              <a:buFont typeface="Arial"/>
              <a:buNone/>
            </a:pPr>
            <a:r>
              <a:rPr lang="en"/>
              <a:t>NOTIZ 2: 4-5 Tablets für Teilnehmende bereithalten (falls es Probleme gibt oder Geräte vergessen wurden)</a:t>
            </a:r>
            <a:endParaRPr/>
          </a:p>
          <a:p>
            <a:pPr indent="0" lvl="0" marL="0" rtl="0" algn="l">
              <a:spcBef>
                <a:spcPts val="0"/>
              </a:spcBef>
              <a:spcAft>
                <a:spcPts val="0"/>
              </a:spcAft>
              <a:buNone/>
            </a:pPr>
            <a:r>
              <a:rPr lang="en"/>
              <a:t>NOTIZ 3: Für extra Eindrücke könne Würfel und gedruckte Plakate zur Schulung mitgenommen werden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1bc8be67ead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1bc8be67ead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r>
              <a:rPr lang="en"/>
              <a:t>Update this slide - add some icons for the task families)</a:t>
            </a:r>
            <a:br>
              <a:rPr lang="en"/>
            </a:br>
            <a:r>
              <a:rPr lang="en"/>
              <a:t>Jetzt, wo Sie die App heruntergeladen haben, fragen Sie sich vielleicht immer noch</a:t>
            </a:r>
            <a:r>
              <a:rPr lang="en"/>
              <a:t> “Aber was ist Colette?” </a:t>
            </a:r>
            <a:endParaRPr/>
          </a:p>
          <a:p>
            <a:pPr indent="0" lvl="0" marL="0" rtl="0" algn="l">
              <a:spcBef>
                <a:spcPts val="0"/>
              </a:spcBef>
              <a:spcAft>
                <a:spcPts val="0"/>
              </a:spcAft>
              <a:buNone/>
            </a:pPr>
            <a:r>
              <a:rPr lang="en">
                <a:solidFill>
                  <a:schemeClr val="dk1"/>
                </a:solidFill>
              </a:rPr>
              <a:t>Die Grundidee besteht darin, Ihnen eine Lernumgebung mit verschiedenen Aufgaben zu bieten, die Schülerinnen und Schüler unabhängig von ihrem sozioökonomischen Hintergrund ausprobieren und dabei ihre Fähigkeiten zu Computational Thinking entwickeln können.</a:t>
            </a:r>
            <a:endParaRPr>
              <a:solidFill>
                <a:schemeClr val="dk1"/>
              </a:solidFill>
            </a:endParaRPr>
          </a:p>
          <a:p>
            <a:pPr indent="0" lvl="0" marL="0" rtl="0" algn="l">
              <a:spcBef>
                <a:spcPts val="0"/>
              </a:spcBef>
              <a:spcAft>
                <a:spcPts val="0"/>
              </a:spcAft>
              <a:buNone/>
            </a:pPr>
            <a:r>
              <a:rPr lang="en">
                <a:solidFill>
                  <a:schemeClr val="dk1"/>
                </a:solidFill>
              </a:rPr>
              <a:t>Die Bilder auf dieser Folie stehen für die 8 “Task Families” oder Kategorien von Aufgaben, die &lt;colette/&gt; zur Verfügung stellt.</a:t>
            </a:r>
            <a:endParaRPr>
              <a:solidFill>
                <a:schemeClr val="dk1"/>
              </a:solidFill>
            </a:endParaRPr>
          </a:p>
          <a:p>
            <a:pPr indent="0" lvl="0" marL="0" rtl="0" algn="l">
              <a:spcBef>
                <a:spcPts val="0"/>
              </a:spcBef>
              <a:spcAft>
                <a:spcPts val="0"/>
              </a:spcAft>
              <a:buNone/>
            </a:pPr>
            <a:r>
              <a:rPr lang="en">
                <a:solidFill>
                  <a:schemeClr val="dk1"/>
                </a:solidFill>
              </a:rPr>
              <a:t>Wir werden in diesem Modul aus der Perspektive der Schüler*innen die &lt;colette/&gt;-App ausprobieren und im nächsten Modul die Lehrkraft-Perspektive einnehmen. Dort lernen wir, wie man als Lehrkraft die Aufgaben anpassen und als Lernpfad der Klasse zur Verfügung stellen kann.</a:t>
            </a:r>
            <a:endParaRPr>
              <a:solidFill>
                <a:schemeClr val="dk1"/>
              </a:solidFill>
            </a:endParaRPr>
          </a:p>
          <a:p>
            <a:pPr indent="0" lvl="0" marL="0" rtl="0" algn="l">
              <a:spcBef>
                <a:spcPts val="0"/>
              </a:spcBef>
              <a:spcAft>
                <a:spcPts val="0"/>
              </a:spcAft>
              <a:buNone/>
            </a:pPr>
            <a:r>
              <a:rPr lang="en">
                <a:solidFill>
                  <a:schemeClr val="dk1"/>
                </a:solidFill>
              </a:rPr>
              <a:t>Mit der App bringen Sie Computational Thinking direkt in Ihr Klassenzimmer.</a:t>
            </a:r>
            <a:endParaRPr>
              <a:solidFill>
                <a:schemeClr val="dk1"/>
              </a:solidFill>
              <a:highlight>
                <a:srgbClr val="FFFFFF"/>
              </a:highligh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bc8be67ead_4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1bc8be67ead_4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Dann steigen wir doch direkt in die App ein.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Mit dem Symbol rechts oben auf der Startseite der App können Sie einen bestehenden Lernpfad hinzufügen.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Geben Sie dazu den Code, den Sie auf der Folie sehen, auf Ihrem Gerät ein.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Sie können sofort anfangen, die Aufgaben zu lösen. Die erste Aufgabe ist dieselbe wie in unserer Aufwärmübung - aber diesmal direkt in der App.</a:t>
            </a:r>
            <a:br>
              <a:rPr lang="en">
                <a:solidFill>
                  <a:schemeClr val="dk1"/>
                </a:solidFill>
              </a:rPr>
            </a:br>
            <a:r>
              <a:rPr lang="en">
                <a:solidFill>
                  <a:schemeClr val="dk1"/>
                </a:solidFill>
              </a:rPr>
              <a:t>Probieren Sie auch gerne wieder die Augmented Reality Funktion durch einen Klick auf den “Test”-Button aus.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1bc8be67ea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1bc8be67ea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(Note: 1-2 given codes)</a:t>
            </a:r>
            <a:endParaRPr/>
          </a:p>
          <a:p>
            <a:pPr indent="0" lvl="0" marL="0" rtl="0" algn="l">
              <a:spcBef>
                <a:spcPts val="0"/>
              </a:spcBef>
              <a:spcAft>
                <a:spcPts val="0"/>
              </a:spcAft>
              <a:buNone/>
            </a:pPr>
            <a:r>
              <a:rPr lang="en"/>
              <a:t>Den aktuellen Stand Ihrer Programmierung können Sie sich jederzeit in 3D ansehen.</a:t>
            </a:r>
            <a:endParaRPr/>
          </a:p>
          <a:p>
            <a:pPr indent="0" lvl="0" marL="0" rtl="0" algn="l">
              <a:spcBef>
                <a:spcPts val="0"/>
              </a:spcBef>
              <a:spcAft>
                <a:spcPts val="0"/>
              </a:spcAft>
              <a:buNone/>
            </a:pPr>
            <a:r>
              <a:rPr lang="en"/>
              <a:t>Dazu klicken Sie auf den “Test”-Button und richten die Kamera auf den AR-Marker mit den Buchstaben CT, den Sie schon in der Aufwärmübung verwendet haben.</a:t>
            </a:r>
            <a:endParaRPr/>
          </a:p>
          <a:p>
            <a:pPr indent="0" lvl="0" marL="0" rtl="0" algn="l">
              <a:spcBef>
                <a:spcPts val="0"/>
              </a:spcBef>
              <a:spcAft>
                <a:spcPts val="0"/>
              </a:spcAft>
              <a:buNone/>
            </a:pPr>
            <a:r>
              <a:rPr lang="en"/>
              <a:t>Was bringt uns das? - Durch diese Visualisierung können Schüler*innen jederzeit überprüfen, was der Programmcode, den sie erstellt haben, macht, und ob sie die Aufgabe geschafft haben.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bc8be67ead_9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1bc8be67ead_9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(Note: Renew these screenshots for TT)</a:t>
            </a:r>
            <a:endParaRPr/>
          </a:p>
          <a:p>
            <a:pPr indent="0" lvl="0" marL="0" rtl="0" algn="l">
              <a:spcBef>
                <a:spcPts val="0"/>
              </a:spcBef>
              <a:spcAft>
                <a:spcPts val="0"/>
              </a:spcAft>
              <a:buNone/>
            </a:pPr>
            <a:r>
              <a:rPr lang="en"/>
              <a:t>Hier sind einige Screenshots der mobilen App. Von links nach rechts zeigen sie, wie man einen Pfad in der App öffnen kann.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bc8be67ead_1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1bc8be67ead_1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QR Code für Feedback</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1bd67b07e9b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0" name="Google Shape;90;g1bd67b07e9b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c5cea3232f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1c5cea3232f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Eine Bildungsanwendung (Lern-App) ist definiert als eine digitales Hilfsmittel, das das Lernen im Rahmen des Schulunterrichts und/oder das eigenständige, interessenbasierte Lernen unterstützt.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Lernende oder Pädagog*innen nutzen mobile Geräte (wie Smartphones oder Tablets) nutzen, um Inhalte zu erarbeiten, zu üben, zu vertiefen, zu wiederholen und zu strukturieren oder um eigenen Interessengebieten nachzugehen.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Darüber hinaus sind diese Apps oft spezifischer und aktueller als gedruckte Lehrbücher und liefern Informationen schneller, einfacher und praktisch überall verfügbar.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Das Design, die Aufgaben und die Struktur versuchen, den Lernprozess intuitiv zu vereinfachen.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Außerdem bieten die Übungen oft ein unmittelbares Feedback.</a:t>
            </a:r>
            <a:endParaRPr>
              <a:solidFill>
                <a:schemeClr val="dk1"/>
              </a:solidFill>
            </a:endParaRPr>
          </a:p>
          <a:p>
            <a:pPr indent="0" lvl="0" marL="0" rtl="0" algn="l">
              <a:spcBef>
                <a:spcPts val="0"/>
              </a:spcBef>
              <a:spcAft>
                <a:spcPts val="0"/>
              </a:spcAft>
              <a:buNone/>
            </a:pPr>
            <a:r>
              <a:rPr lang="en">
                <a:solidFill>
                  <a:schemeClr val="dk1"/>
                </a:solidFill>
              </a:rPr>
              <a:t>Sie fördern die Selbstständigkeit der Lernenden auf zeitsparende und unterhaltsame Weise.</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bc8be67ead_1_3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1bc8be67ead_1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bc8be67ead_1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g1bc8be67ead_1_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lang="en"/>
              <a:t>Die Verwendung einer Anwendung kann eine Brücke zwischen Lernen und Spielen auf mobilen Geräten schlagen. </a:t>
            </a:r>
            <a:endParaRPr/>
          </a:p>
          <a:p>
            <a:pPr indent="0" lvl="0" marL="0" marR="0" rtl="0" algn="l">
              <a:lnSpc>
                <a:spcPct val="100000"/>
              </a:lnSpc>
              <a:spcBef>
                <a:spcPts val="0"/>
              </a:spcBef>
              <a:spcAft>
                <a:spcPts val="0"/>
              </a:spcAft>
              <a:buClr>
                <a:schemeClr val="dk1"/>
              </a:buClr>
              <a:buSzPts val="1100"/>
              <a:buFont typeface="Arial"/>
              <a:buNone/>
            </a:pPr>
            <a:r>
              <a:rPr lang="en"/>
              <a:t>Zusammen mit den Visualisierungsmöglichkeiten kann dies die Motivation und die Zusammenarbeit verbessern. </a:t>
            </a:r>
            <a:endParaRPr/>
          </a:p>
          <a:p>
            <a:pPr indent="0" lvl="0" marL="0" marR="0" rtl="0" algn="l">
              <a:lnSpc>
                <a:spcPct val="100000"/>
              </a:lnSpc>
              <a:spcBef>
                <a:spcPts val="0"/>
              </a:spcBef>
              <a:spcAft>
                <a:spcPts val="0"/>
              </a:spcAft>
              <a:buClr>
                <a:schemeClr val="dk1"/>
              </a:buClr>
              <a:buSzPts val="1100"/>
              <a:buFont typeface="Arial"/>
              <a:buNone/>
            </a:pPr>
            <a:r>
              <a:rPr lang="en"/>
              <a:t>Die Schüler*innen können die App überall nutzen und auch selbstständig arbeiten. </a:t>
            </a:r>
            <a:endParaRPr/>
          </a:p>
          <a:p>
            <a:pPr indent="0" lvl="0" marL="0" marR="0" rtl="0" algn="l">
              <a:lnSpc>
                <a:spcPct val="100000"/>
              </a:lnSpc>
              <a:spcBef>
                <a:spcPts val="0"/>
              </a:spcBef>
              <a:spcAft>
                <a:spcPts val="0"/>
              </a:spcAft>
              <a:buClr>
                <a:schemeClr val="dk1"/>
              </a:buClr>
              <a:buSzPts val="1100"/>
              <a:buFont typeface="Arial"/>
              <a:buNone/>
            </a:pPr>
            <a:r>
              <a:rPr lang="en"/>
              <a:t>Die Nutzung der App und die Zusammenarbeit mit anderen hat einen hohen Unterhaltungsfaktor. </a:t>
            </a:r>
            <a:endParaRPr/>
          </a:p>
          <a:p>
            <a:pPr indent="0" lvl="0" marL="0" marR="0" rtl="0" algn="l">
              <a:lnSpc>
                <a:spcPct val="100000"/>
              </a:lnSpc>
              <a:spcBef>
                <a:spcPts val="0"/>
              </a:spcBef>
              <a:spcAft>
                <a:spcPts val="0"/>
              </a:spcAft>
              <a:buClr>
                <a:schemeClr val="dk1"/>
              </a:buClr>
              <a:buSzPts val="1100"/>
              <a:buFont typeface="Arial"/>
              <a:buNone/>
            </a:pPr>
            <a:r>
              <a:rPr lang="en"/>
              <a:t>Außerdem spart es Zeit, da die SchülerInnen sofortiges Feedback erhalten können.</a:t>
            </a:r>
            <a:endParaRPr/>
          </a:p>
        </p:txBody>
      </p:sp>
      <p:sp>
        <p:nvSpPr>
          <p:cNvPr id="290" name="Google Shape;290;g1bc8be67ead_1_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bc8be67ead_1_6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7" name="Google Shape;307;g1bc8be67ead_1_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1bc8be67ead_1_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g1bc8be67ead_1_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326" name="Google Shape;326;g1bc8be67ead_1_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1bc8be67ead_9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1bc8be67ead_9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Computational Thinking ist eine Reihe von Fähigkeiten, die nicht nur im Umgang mit Technologie benötigt werden. Alle diese Fähigkeiten können auch hilfreich sein, wenn es um nicht-technische Probleme geht.</a:t>
            </a:r>
            <a:endParaRPr/>
          </a:p>
          <a:p>
            <a:pPr indent="-298450" lvl="0" marL="457200" rtl="0" algn="l">
              <a:spcBef>
                <a:spcPts val="0"/>
              </a:spcBef>
              <a:spcAft>
                <a:spcPts val="0"/>
              </a:spcAft>
              <a:buSzPts val="1100"/>
              <a:buChar char="●"/>
            </a:pPr>
            <a:r>
              <a:rPr lang="en"/>
              <a:t>Algorithmisches Denken ist die Fähigkeit, durch klar definierte Schritte zu einer Lösung zu kommen. Ein Rezept zum Beispiel kann als klar definierte Schritte interpretiert werden.</a:t>
            </a:r>
            <a:endParaRPr/>
          </a:p>
          <a:p>
            <a:pPr indent="-298450" lvl="0" marL="457200" rtl="0" algn="l">
              <a:spcBef>
                <a:spcPts val="0"/>
              </a:spcBef>
              <a:spcAft>
                <a:spcPts val="0"/>
              </a:spcAft>
              <a:buSzPts val="1100"/>
              <a:buChar char="●"/>
            </a:pPr>
            <a:r>
              <a:rPr lang="en"/>
              <a:t>Bei der Automatisierung wird der Computer für sich wiederholende Aufgaben eingesetzt. Einige sich wiederholende Berechnungen lassen sich am besten mit Tabellen darstellen.</a:t>
            </a:r>
            <a:endParaRPr/>
          </a:p>
          <a:p>
            <a:pPr indent="-298450" lvl="0" marL="457200" rtl="0" algn="l">
              <a:spcBef>
                <a:spcPts val="0"/>
              </a:spcBef>
              <a:spcAft>
                <a:spcPts val="0"/>
              </a:spcAft>
              <a:buSzPts val="1100"/>
              <a:buChar char="●"/>
            </a:pPr>
            <a:r>
              <a:rPr lang="en"/>
              <a:t>Decomposition oder Zerlegung teilt ein großes Problem in kleinere Probleme auf, um sie zu bewältigen. Ein Beispiel aus der Mathematik wäre die Faktorisierung eines Polynoms, wenn man Wurzeln berechnen will. Für jeden Faktor kann die Wurzel viel einfacher bestimmt werden als aus dem Ausgangspolynom. Also zerlegen wir das Polynom in kleinere Faktoren, berechnen deren Wurzeln und haben so die Wurzeln des Ausgangspolynoms ermittelt.</a:t>
            </a:r>
            <a:endParaRPr/>
          </a:p>
          <a:p>
            <a:pPr indent="-298450" lvl="0" marL="457200" rtl="0" algn="l">
              <a:spcBef>
                <a:spcPts val="0"/>
              </a:spcBef>
              <a:spcAft>
                <a:spcPts val="0"/>
              </a:spcAft>
              <a:buSzPts val="1100"/>
              <a:buChar char="●"/>
            </a:pPr>
            <a:r>
              <a:rPr lang="en"/>
              <a:t>Debugging ist nicht nur die Suche nach einem Fehler in einem bestimmten Programmcode oder Algorithmus, sondern auch die systematische Analyse, die einen Vorgang Schritt für Schritt analysiert, um Probleme darin zu erkennen.</a:t>
            </a:r>
            <a:endParaRPr/>
          </a:p>
          <a:p>
            <a:pPr indent="-298450" lvl="0" marL="457200" rtl="0" algn="l">
              <a:spcBef>
                <a:spcPts val="0"/>
              </a:spcBef>
              <a:spcAft>
                <a:spcPts val="0"/>
              </a:spcAft>
              <a:buSzPts val="1100"/>
              <a:buChar char="●"/>
            </a:pPr>
            <a:r>
              <a:rPr lang="en"/>
              <a:t>Generalisierung oder Verallgemeinerung ist die Fähigkeit, Muster zu erkennen und zu verstehen, auf welche Weise eine Lösung auf andere Probleme angewandt werden kann. In der Mathematik gibt es viele Beispiele dafür. Dazu muss man sich nur alle Formeln ansehen. Eine quadratische Funktion, deren Wurzeln z.B. mit Hilfe der Vervollständigung des Quadrats berechnet werden. Wie funktioniert das dann mit allen anderen quadratischen Funktionen? Indem man den gleichen Prozess mit Parametern anstelle von Zahlen durchführt, findet man die quadratische Formel.</a:t>
            </a:r>
            <a:endParaRPr/>
          </a:p>
          <a:p>
            <a:pPr indent="-298450" lvl="0" marL="457200" rtl="0" algn="l">
              <a:spcBef>
                <a:spcPts val="0"/>
              </a:spcBef>
              <a:spcAft>
                <a:spcPts val="0"/>
              </a:spcAft>
              <a:buSzPts val="1100"/>
              <a:buChar char="●"/>
            </a:pPr>
            <a:r>
              <a:rPr lang="en"/>
              <a:t>Die Abstraktion reduziert Details eines gegebenen Problems, </a:t>
            </a:r>
            <a:r>
              <a:rPr lang="en">
                <a:solidFill>
                  <a:schemeClr val="dk1"/>
                </a:solidFill>
              </a:rPr>
              <a:t>die gerade nicht gebraucht werde</a:t>
            </a:r>
            <a:r>
              <a:rPr lang="en"/>
              <a:t>. Bei Modellierungsaufgaben wird dies sehr deutlich: Wir betrachten ein reales Objekt und wollen eine Berechnung darüber anstellen. Wir müssen also aus diesem realen Objekt ein Modell machen und dabei entscheiden, welche Details wir weglassen.</a:t>
            </a:r>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c5cea3232f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1c5cea3232f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Als Abschluss dieses Moduls und zur Vorbereitung auf das nächste, teilen Sie bitte noch Ihr Feedback auf diesem Padlet/Ekimo</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1bc8be67ea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1bc8be67ea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Hallo und herzlich willkommen zum ersten Modul. Hier werden wir Ihnen Einblicke in die &lt;colette/&gt; Mobile-App geben. Sie werden sie ausprobieren können und ein paar Details über ihre Hintergründe erfahren.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1bc8be67ead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1bc8be67ead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&lt;colette/&gt; Projekt wurde von der EU finanziert und beinhaltet neun Parter-Institutionen in ganz Europa!</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c5cea3232f_1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1c5cea3232f_1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Das</a:t>
            </a:r>
            <a:r>
              <a:rPr lang="en"/>
              <a:t> &lt;colette/&gt; Projekt </a:t>
            </a:r>
            <a:r>
              <a:rPr lang="en"/>
              <a:t>wird von der EU finanziert und setzt sich aus Mitarbeitern von neun Institutionen in Europa zusammen.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bc8be67ead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1bc8be67ead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Mein Name ist ... und im Namen des gesamten Teams heiße ich Sie zu diesem ersten Modul willkommen und werde Sie nach einer kurzen Aufwärmrunde durch die Tagesordnung leiten.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bc8be67ead_1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1bc8be67ead_1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Bitte öffnen Sie Ihre Geräte und folgen Sie dem Link oder QR-Code, um diese Icebreaker-Aufgaben online auszuprobieren. Sie können in Gruppen arbeiten, aber es sollte ein Gerät pro Person sein, damit alle es direkt ausprobieren können. </a:t>
            </a:r>
            <a:endParaRPr/>
          </a:p>
          <a:p>
            <a:pPr indent="0" lvl="0" marL="0" rtl="0" algn="l">
              <a:spcBef>
                <a:spcPts val="0"/>
              </a:spcBef>
              <a:spcAft>
                <a:spcPts val="0"/>
              </a:spcAft>
              <a:buNone/>
            </a:pPr>
            <a:r>
              <a:rPr lang="en"/>
              <a:t>Ich bin hier, um Sie zu unterstützen, wenn Sie Probleme haben. Ich habe auch einige Ersatzgeräte, wenn Sie sie brauchen. </a:t>
            </a:r>
            <a:endParaRPr/>
          </a:p>
          <a:p>
            <a:pPr indent="0" lvl="0" marL="0" rtl="0" algn="l">
              <a:spcBef>
                <a:spcPts val="0"/>
              </a:spcBef>
              <a:spcAft>
                <a:spcPts val="0"/>
              </a:spcAft>
              <a:buNone/>
            </a:pPr>
            <a:r>
              <a:rPr lang="en"/>
              <a:t>Wir bieten insgesamt drei Aufgaben an, damit alle etwas Interessantes zum Testen und Ausprobieren finden!</a:t>
            </a:r>
            <a:endParaRPr/>
          </a:p>
          <a:p>
            <a:pPr indent="0" lvl="0" marL="0" rtl="0" algn="l">
              <a:lnSpc>
                <a:spcPct val="115000"/>
              </a:lnSpc>
              <a:spcBef>
                <a:spcPts val="1100"/>
              </a:spcBef>
              <a:spcAft>
                <a:spcPts val="0"/>
              </a:spcAft>
              <a:buNone/>
            </a:pPr>
            <a:r>
              <a:rPr lang="en" sz="1050" u="sng">
                <a:solidFill>
                  <a:schemeClr val="hlink"/>
                </a:solidFill>
                <a:hlinkClick r:id="rId2"/>
              </a:rPr>
              <a:t>https://colette-project.eu/AR/define_blocks_task1.html</a:t>
            </a:r>
            <a:endParaRPr sz="1050" u="sng">
              <a:solidFill>
                <a:schemeClr val="hlink"/>
              </a:solidFill>
            </a:endParaRPr>
          </a:p>
          <a:p>
            <a:pPr indent="0" lvl="0" marL="0" rtl="0" algn="l">
              <a:lnSpc>
                <a:spcPct val="115000"/>
              </a:lnSpc>
              <a:spcBef>
                <a:spcPts val="1100"/>
              </a:spcBef>
              <a:spcAft>
                <a:spcPts val="0"/>
              </a:spcAft>
              <a:buNone/>
            </a:pPr>
            <a:r>
              <a:rPr lang="en" sz="1050" u="sng">
                <a:solidFill>
                  <a:schemeClr val="hlink"/>
                </a:solidFill>
                <a:hlinkClick r:id="rId3"/>
              </a:rPr>
              <a:t>https://colette-project.eu/AR/define_blocks_task2.html</a:t>
            </a:r>
            <a:endParaRPr sz="1050" u="sng">
              <a:solidFill>
                <a:schemeClr val="hlink"/>
              </a:solidFill>
            </a:endParaRPr>
          </a:p>
          <a:p>
            <a:pPr indent="0" lvl="0" marL="0" rtl="0" algn="l">
              <a:lnSpc>
                <a:spcPct val="115000"/>
              </a:lnSpc>
              <a:spcBef>
                <a:spcPts val="1100"/>
              </a:spcBef>
              <a:spcAft>
                <a:spcPts val="0"/>
              </a:spcAft>
              <a:buNone/>
            </a:pPr>
            <a:r>
              <a:rPr lang="en" sz="1050" u="sng">
                <a:solidFill>
                  <a:schemeClr val="hlink"/>
                </a:solidFill>
                <a:hlinkClick r:id="rId4"/>
              </a:rPr>
              <a:t>https://colette-project.eu/AR/define_blocks_task3.html</a:t>
            </a:r>
            <a:endParaRPr sz="1050" u="sng">
              <a:solidFill>
                <a:schemeClr val="hlink"/>
              </a:solidFill>
            </a:endParaRPr>
          </a:p>
          <a:p>
            <a:pPr indent="0" lvl="0" marL="0" rtl="0" algn="l">
              <a:spcBef>
                <a:spcPts val="1100"/>
              </a:spcBef>
              <a:spcAft>
                <a:spcPts val="0"/>
              </a:spcAft>
              <a:buClr>
                <a:schemeClr val="dk1"/>
              </a:buClr>
              <a:buSzPts val="1100"/>
              <a:buFont typeface="Arial"/>
              <a:buNone/>
            </a:pPr>
            <a:r>
              <a:rPr lang="en">
                <a:solidFill>
                  <a:schemeClr val="dk1"/>
                </a:solidFill>
              </a:rPr>
              <a:t>Klicken Sie auf “Take a look” und richten Sie die Kamera langsam auf den Marker, den Sie links unten auf der Folie sehen. Wir haben auch gedruckte Versionen des Markers, damit Sie alle die Augmented-Reality-Funktion (AR) der App nutzen können, um Ihre Lösung anzusehen.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bc8be67ead_4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1bc8be67ead_4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(NOTE: need new image where the CT marker can also be seen on the picture)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bc8be67ead_4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1bc8be67ead_4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Vielen Dank für Ihre aktive Teilnahme! Nun wäre es toll, wenn Sie uns Ihre Meinung mitteilen könnten. Sie können Ihre Kommentare, Eindrücke, Stichworte oder Fragen über den QR-Code oder den Link auf dieser Folie hinzufügen.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p:cSld name="Titel und Inhalt">
    <p:spTree>
      <p:nvGrpSpPr>
        <p:cNvPr id="50" name="Shape 50"/>
        <p:cNvGrpSpPr/>
        <p:nvPr/>
      </p:nvGrpSpPr>
      <p:grpSpPr>
        <a:xfrm>
          <a:off x="0" y="0"/>
          <a:ext cx="0" cy="0"/>
          <a:chOff x="0" y="0"/>
          <a:chExt cx="0" cy="0"/>
        </a:xfrm>
      </p:grpSpPr>
      <p:sp>
        <p:nvSpPr>
          <p:cNvPr id="51" name="Google Shape;51;p13"/>
          <p:cNvSpPr txBox="1"/>
          <p:nvPr>
            <p:ph type="title"/>
          </p:nvPr>
        </p:nvSpPr>
        <p:spPr>
          <a:xfrm>
            <a:off x="323637" y="360300"/>
            <a:ext cx="8496000" cy="3240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rgbClr val="3F3F3F"/>
              </a:buClr>
              <a:buSzPts val="3000"/>
              <a:buFont typeface="Calibri"/>
              <a:buNone/>
              <a:defRPr>
                <a:solidFill>
                  <a:srgbClr val="3F3F3F"/>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2" name="Google Shape;52;p13"/>
          <p:cNvSpPr txBox="1"/>
          <p:nvPr>
            <p:ph idx="1" type="body"/>
          </p:nvPr>
        </p:nvSpPr>
        <p:spPr>
          <a:xfrm>
            <a:off x="323850" y="721275"/>
            <a:ext cx="8504700" cy="2700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800"/>
              </a:spcBef>
              <a:spcAft>
                <a:spcPts val="0"/>
              </a:spcAft>
              <a:buClr>
                <a:srgbClr val="3F3F3F"/>
              </a:buClr>
              <a:buSzPts val="1500"/>
              <a:buNone/>
              <a:defRPr/>
            </a:lvl1pPr>
            <a:lvl2pPr indent="-228600" lvl="1" marL="914400" rtl="0" algn="l">
              <a:lnSpc>
                <a:spcPct val="90000"/>
              </a:lnSpc>
              <a:spcBef>
                <a:spcPts val="400"/>
              </a:spcBef>
              <a:spcAft>
                <a:spcPts val="0"/>
              </a:spcAft>
              <a:buClr>
                <a:srgbClr val="3F3F3F"/>
              </a:buClr>
              <a:buSzPts val="1400"/>
              <a:buNone/>
              <a:defRPr/>
            </a:lvl2pPr>
            <a:lvl3pPr indent="-228600" lvl="2" marL="1371600" rtl="0" algn="l">
              <a:lnSpc>
                <a:spcPct val="90000"/>
              </a:lnSpc>
              <a:spcBef>
                <a:spcPts val="400"/>
              </a:spcBef>
              <a:spcAft>
                <a:spcPts val="0"/>
              </a:spcAft>
              <a:buClr>
                <a:srgbClr val="3F3F3F"/>
              </a:buClr>
              <a:buSzPts val="1200"/>
              <a:buNone/>
              <a:defRPr/>
            </a:lvl3pPr>
            <a:lvl4pPr indent="-228600" lvl="3" marL="1828800" rtl="0" algn="l">
              <a:lnSpc>
                <a:spcPct val="90000"/>
              </a:lnSpc>
              <a:spcBef>
                <a:spcPts val="400"/>
              </a:spcBef>
              <a:spcAft>
                <a:spcPts val="0"/>
              </a:spcAft>
              <a:buClr>
                <a:srgbClr val="3F3F3F"/>
              </a:buClr>
              <a:buSzPts val="1200"/>
              <a:buNone/>
              <a:defRPr/>
            </a:lvl4pPr>
            <a:lvl5pPr indent="-228600" lvl="4" marL="2286000" rtl="0" algn="l">
              <a:lnSpc>
                <a:spcPct val="90000"/>
              </a:lnSpc>
              <a:spcBef>
                <a:spcPts val="400"/>
              </a:spcBef>
              <a:spcAft>
                <a:spcPts val="0"/>
              </a:spcAft>
              <a:buClr>
                <a:srgbClr val="3F3F3F"/>
              </a:buClr>
              <a:buSzPts val="12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3" name="Google Shape;53;p13"/>
          <p:cNvSpPr txBox="1"/>
          <p:nvPr>
            <p:ph idx="2" type="body"/>
          </p:nvPr>
        </p:nvSpPr>
        <p:spPr>
          <a:xfrm>
            <a:off x="324000" y="1134000"/>
            <a:ext cx="8496000" cy="3509700"/>
          </a:xfrm>
          <a:prstGeom prst="rect">
            <a:avLst/>
          </a:prstGeom>
          <a:noFill/>
          <a:ln>
            <a:noFill/>
          </a:ln>
        </p:spPr>
        <p:txBody>
          <a:bodyPr anchorCtr="0" anchor="t" bIns="0" lIns="0" spcFirstLastPara="1" rIns="0" wrap="square" tIns="0">
            <a:noAutofit/>
          </a:bodyPr>
          <a:lstStyle>
            <a:lvl1pPr indent="-323850" lvl="0" marL="457200" rtl="0" algn="l">
              <a:lnSpc>
                <a:spcPct val="90000"/>
              </a:lnSpc>
              <a:spcBef>
                <a:spcPts val="800"/>
              </a:spcBef>
              <a:spcAft>
                <a:spcPts val="0"/>
              </a:spcAft>
              <a:buClr>
                <a:srgbClr val="3F3F3F"/>
              </a:buClr>
              <a:buSzPts val="1500"/>
              <a:buAutoNum type="alphaLcParenR"/>
              <a:defRPr sz="1400">
                <a:solidFill>
                  <a:srgbClr val="3F3F3F"/>
                </a:solidFill>
                <a:latin typeface="Arial"/>
                <a:ea typeface="Arial"/>
                <a:cs typeface="Arial"/>
                <a:sym typeface="Arial"/>
              </a:defRPr>
            </a:lvl1pPr>
            <a:lvl2pPr indent="-317500" lvl="1" marL="914400" rtl="0" algn="l">
              <a:lnSpc>
                <a:spcPct val="90000"/>
              </a:lnSpc>
              <a:spcBef>
                <a:spcPts val="400"/>
              </a:spcBef>
              <a:spcAft>
                <a:spcPts val="0"/>
              </a:spcAft>
              <a:buClr>
                <a:srgbClr val="3F3F3F"/>
              </a:buClr>
              <a:buSzPts val="1400"/>
              <a:buAutoNum type="romanLcParenR"/>
              <a:defRPr>
                <a:solidFill>
                  <a:srgbClr val="3F3F3F"/>
                </a:solidFill>
              </a:defRPr>
            </a:lvl2pPr>
            <a:lvl3pPr indent="-304800" lvl="2" marL="1371600" rtl="0" algn="l">
              <a:lnSpc>
                <a:spcPct val="90000"/>
              </a:lnSpc>
              <a:spcBef>
                <a:spcPts val="400"/>
              </a:spcBef>
              <a:spcAft>
                <a:spcPts val="0"/>
              </a:spcAft>
              <a:buClr>
                <a:srgbClr val="3F3F3F"/>
              </a:buClr>
              <a:buSzPts val="1200"/>
              <a:buAutoNum type="arabicParenR"/>
              <a:defRPr>
                <a:solidFill>
                  <a:srgbClr val="3F3F3F"/>
                </a:solidFill>
              </a:defRPr>
            </a:lvl3pPr>
            <a:lvl4pPr indent="-304800" lvl="3" marL="1828800" rtl="0" algn="l">
              <a:lnSpc>
                <a:spcPct val="90000"/>
              </a:lnSpc>
              <a:spcBef>
                <a:spcPts val="400"/>
              </a:spcBef>
              <a:spcAft>
                <a:spcPts val="0"/>
              </a:spcAft>
              <a:buClr>
                <a:srgbClr val="3F3F3F"/>
              </a:buClr>
              <a:buSzPts val="1200"/>
              <a:buAutoNum type="alphaLcParenBoth"/>
              <a:defRPr>
                <a:solidFill>
                  <a:srgbClr val="3F3F3F"/>
                </a:solidFill>
              </a:defRPr>
            </a:lvl4pPr>
            <a:lvl5pPr indent="-304800" lvl="4" marL="2286000" rtl="0" algn="l">
              <a:lnSpc>
                <a:spcPct val="90000"/>
              </a:lnSpc>
              <a:spcBef>
                <a:spcPts val="400"/>
              </a:spcBef>
              <a:spcAft>
                <a:spcPts val="0"/>
              </a:spcAft>
              <a:buClr>
                <a:srgbClr val="3F3F3F"/>
              </a:buClr>
              <a:buSzPts val="1200"/>
              <a:buAutoNum type="romanLcParenBoth"/>
              <a:defRPr>
                <a:solidFill>
                  <a:srgbClr val="3F3F3F"/>
                </a:solidFill>
              </a:defRPr>
            </a:lvl5pPr>
            <a:lvl6pPr indent="-317500" lvl="5" marL="2743200" rtl="0" algn="l">
              <a:lnSpc>
                <a:spcPct val="90000"/>
              </a:lnSpc>
              <a:spcBef>
                <a:spcPts val="400"/>
              </a:spcBef>
              <a:spcAft>
                <a:spcPts val="0"/>
              </a:spcAft>
              <a:buClr>
                <a:schemeClr val="dk1"/>
              </a:buClr>
              <a:buSzPts val="1400"/>
              <a:buAutoNum type="arabicParenBoth"/>
              <a:defRPr/>
            </a:lvl6pPr>
            <a:lvl7pPr indent="-317500" lvl="6" marL="3200400" rtl="0" algn="l">
              <a:lnSpc>
                <a:spcPct val="90000"/>
              </a:lnSpc>
              <a:spcBef>
                <a:spcPts val="400"/>
              </a:spcBef>
              <a:spcAft>
                <a:spcPts val="0"/>
              </a:spcAft>
              <a:buClr>
                <a:schemeClr val="dk1"/>
              </a:buClr>
              <a:buSzPts val="1400"/>
              <a:buAutoNum type="alphaLcPeriod"/>
              <a:defRPr/>
            </a:lvl7pPr>
            <a:lvl8pPr indent="-317500" lvl="7" marL="3657600" rtl="0" algn="l">
              <a:lnSpc>
                <a:spcPct val="90000"/>
              </a:lnSpc>
              <a:spcBef>
                <a:spcPts val="400"/>
              </a:spcBef>
              <a:spcAft>
                <a:spcPts val="0"/>
              </a:spcAft>
              <a:buClr>
                <a:schemeClr val="dk1"/>
              </a:buClr>
              <a:buSzPts val="1400"/>
              <a:buAutoNum type="romanLcPeriod"/>
              <a:defRPr/>
            </a:lvl8pPr>
            <a:lvl9pPr indent="-317500" lvl="8" marL="4114800" rtl="0" algn="l">
              <a:lnSpc>
                <a:spcPct val="90000"/>
              </a:lnSpc>
              <a:spcBef>
                <a:spcPts val="400"/>
              </a:spcBef>
              <a:spcAft>
                <a:spcPts val="0"/>
              </a:spcAft>
              <a:buClr>
                <a:schemeClr val="dk1"/>
              </a:buClr>
              <a:buSzPts val="1400"/>
              <a:buAutoNum type="arabicPeriod"/>
              <a:defRPr/>
            </a:lvl9pPr>
          </a:lstStyle>
          <a:p/>
        </p:txBody>
      </p:sp>
      <p:sp>
        <p:nvSpPr>
          <p:cNvPr id="54" name="Google Shape;54;p13"/>
          <p:cNvSpPr txBox="1"/>
          <p:nvPr>
            <p:ph idx="12" type="sldNum"/>
          </p:nvPr>
        </p:nvSpPr>
        <p:spPr>
          <a:xfrm>
            <a:off x="8820000" y="4778513"/>
            <a:ext cx="324000" cy="324000"/>
          </a:xfrm>
          <a:prstGeom prst="rect">
            <a:avLst/>
          </a:prstGeom>
          <a:solidFill>
            <a:srgbClr val="3F3F3F"/>
          </a:solid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1400"/>
              <a:buFont typeface="Arial"/>
              <a:buNone/>
              <a:defRPr b="0" i="0" sz="1400" u="none" cap="none" strike="noStrike">
                <a:solidFill>
                  <a:srgbClr val="D2E6E6"/>
                </a:solidFill>
                <a:latin typeface="Calibri"/>
                <a:ea typeface="Calibri"/>
                <a:cs typeface="Calibri"/>
                <a:sym typeface="Calibri"/>
              </a:defRPr>
            </a:lvl1pPr>
            <a:lvl2pPr indent="0" lvl="1" marL="0" marR="0" rtl="0" algn="ctr">
              <a:lnSpc>
                <a:spcPct val="100000"/>
              </a:lnSpc>
              <a:spcBef>
                <a:spcPts val="0"/>
              </a:spcBef>
              <a:spcAft>
                <a:spcPts val="0"/>
              </a:spcAft>
              <a:buClr>
                <a:srgbClr val="000000"/>
              </a:buClr>
              <a:buSzPts val="1400"/>
              <a:buFont typeface="Arial"/>
              <a:buNone/>
              <a:defRPr b="0" i="0" sz="1400" u="none" cap="none" strike="noStrike">
                <a:solidFill>
                  <a:srgbClr val="D2E6E6"/>
                </a:solidFill>
                <a:latin typeface="Calibri"/>
                <a:ea typeface="Calibri"/>
                <a:cs typeface="Calibri"/>
                <a:sym typeface="Calibri"/>
              </a:defRPr>
            </a:lvl2pPr>
            <a:lvl3pPr indent="0" lvl="2" marL="0" marR="0" rtl="0" algn="ctr">
              <a:lnSpc>
                <a:spcPct val="100000"/>
              </a:lnSpc>
              <a:spcBef>
                <a:spcPts val="0"/>
              </a:spcBef>
              <a:spcAft>
                <a:spcPts val="0"/>
              </a:spcAft>
              <a:buClr>
                <a:srgbClr val="000000"/>
              </a:buClr>
              <a:buSzPts val="1400"/>
              <a:buFont typeface="Arial"/>
              <a:buNone/>
              <a:defRPr b="0" i="0" sz="1400" u="none" cap="none" strike="noStrike">
                <a:solidFill>
                  <a:srgbClr val="D2E6E6"/>
                </a:solidFill>
                <a:latin typeface="Calibri"/>
                <a:ea typeface="Calibri"/>
                <a:cs typeface="Calibri"/>
                <a:sym typeface="Calibri"/>
              </a:defRPr>
            </a:lvl3pPr>
            <a:lvl4pPr indent="0" lvl="3" marL="0" marR="0" rtl="0" algn="ctr">
              <a:lnSpc>
                <a:spcPct val="100000"/>
              </a:lnSpc>
              <a:spcBef>
                <a:spcPts val="0"/>
              </a:spcBef>
              <a:spcAft>
                <a:spcPts val="0"/>
              </a:spcAft>
              <a:buClr>
                <a:srgbClr val="000000"/>
              </a:buClr>
              <a:buSzPts val="1400"/>
              <a:buFont typeface="Arial"/>
              <a:buNone/>
              <a:defRPr b="0" i="0" sz="1400" u="none" cap="none" strike="noStrike">
                <a:solidFill>
                  <a:srgbClr val="D2E6E6"/>
                </a:solidFill>
                <a:latin typeface="Calibri"/>
                <a:ea typeface="Calibri"/>
                <a:cs typeface="Calibri"/>
                <a:sym typeface="Calibri"/>
              </a:defRPr>
            </a:lvl4pPr>
            <a:lvl5pPr indent="0" lvl="4" marL="0" marR="0" rtl="0" algn="ctr">
              <a:lnSpc>
                <a:spcPct val="100000"/>
              </a:lnSpc>
              <a:spcBef>
                <a:spcPts val="0"/>
              </a:spcBef>
              <a:spcAft>
                <a:spcPts val="0"/>
              </a:spcAft>
              <a:buClr>
                <a:srgbClr val="000000"/>
              </a:buClr>
              <a:buSzPts val="1400"/>
              <a:buFont typeface="Arial"/>
              <a:buNone/>
              <a:defRPr b="0" i="0" sz="1400" u="none" cap="none" strike="noStrike">
                <a:solidFill>
                  <a:srgbClr val="D2E6E6"/>
                </a:solidFill>
                <a:latin typeface="Calibri"/>
                <a:ea typeface="Calibri"/>
                <a:cs typeface="Calibri"/>
                <a:sym typeface="Calibri"/>
              </a:defRPr>
            </a:lvl5pPr>
            <a:lvl6pPr indent="0" lvl="5" marL="0" marR="0" rtl="0" algn="ctr">
              <a:lnSpc>
                <a:spcPct val="100000"/>
              </a:lnSpc>
              <a:spcBef>
                <a:spcPts val="0"/>
              </a:spcBef>
              <a:spcAft>
                <a:spcPts val="0"/>
              </a:spcAft>
              <a:buClr>
                <a:srgbClr val="000000"/>
              </a:buClr>
              <a:buSzPts val="1400"/>
              <a:buFont typeface="Arial"/>
              <a:buNone/>
              <a:defRPr b="0" i="0" sz="1400" u="none" cap="none" strike="noStrike">
                <a:solidFill>
                  <a:srgbClr val="D2E6E6"/>
                </a:solidFill>
                <a:latin typeface="Calibri"/>
                <a:ea typeface="Calibri"/>
                <a:cs typeface="Calibri"/>
                <a:sym typeface="Calibri"/>
              </a:defRPr>
            </a:lvl6pPr>
            <a:lvl7pPr indent="0" lvl="6" marL="0" marR="0" rtl="0" algn="ctr">
              <a:lnSpc>
                <a:spcPct val="100000"/>
              </a:lnSpc>
              <a:spcBef>
                <a:spcPts val="0"/>
              </a:spcBef>
              <a:spcAft>
                <a:spcPts val="0"/>
              </a:spcAft>
              <a:buClr>
                <a:srgbClr val="000000"/>
              </a:buClr>
              <a:buSzPts val="1400"/>
              <a:buFont typeface="Arial"/>
              <a:buNone/>
              <a:defRPr b="0" i="0" sz="1400" u="none" cap="none" strike="noStrike">
                <a:solidFill>
                  <a:srgbClr val="D2E6E6"/>
                </a:solidFill>
                <a:latin typeface="Calibri"/>
                <a:ea typeface="Calibri"/>
                <a:cs typeface="Calibri"/>
                <a:sym typeface="Calibri"/>
              </a:defRPr>
            </a:lvl7pPr>
            <a:lvl8pPr indent="0" lvl="7" marL="0" marR="0" rtl="0" algn="ctr">
              <a:lnSpc>
                <a:spcPct val="100000"/>
              </a:lnSpc>
              <a:spcBef>
                <a:spcPts val="0"/>
              </a:spcBef>
              <a:spcAft>
                <a:spcPts val="0"/>
              </a:spcAft>
              <a:buClr>
                <a:srgbClr val="000000"/>
              </a:buClr>
              <a:buSzPts val="1400"/>
              <a:buFont typeface="Arial"/>
              <a:buNone/>
              <a:defRPr b="0" i="0" sz="1400" u="none" cap="none" strike="noStrike">
                <a:solidFill>
                  <a:srgbClr val="D2E6E6"/>
                </a:solidFill>
                <a:latin typeface="Calibri"/>
                <a:ea typeface="Calibri"/>
                <a:cs typeface="Calibri"/>
                <a:sym typeface="Calibri"/>
              </a:defRPr>
            </a:lvl8pPr>
            <a:lvl9pPr indent="0" lvl="8" marL="0" marR="0" rtl="0" algn="ctr">
              <a:lnSpc>
                <a:spcPct val="100000"/>
              </a:lnSpc>
              <a:spcBef>
                <a:spcPts val="0"/>
              </a:spcBef>
              <a:spcAft>
                <a:spcPts val="0"/>
              </a:spcAft>
              <a:buClr>
                <a:srgbClr val="000000"/>
              </a:buClr>
              <a:buSzPts val="1400"/>
              <a:buFont typeface="Arial"/>
              <a:buNone/>
              <a:defRPr b="0" i="0" sz="1400" u="none" cap="none" strike="noStrike">
                <a:solidFill>
                  <a:srgbClr val="D2E6E6"/>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
        <p:nvSpPr>
          <p:cNvPr id="55" name="Google Shape;55;p13"/>
          <p:cNvSpPr/>
          <p:nvPr/>
        </p:nvSpPr>
        <p:spPr>
          <a:xfrm>
            <a:off x="7334714" y="4778513"/>
            <a:ext cx="1485000" cy="3240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6" name="Google Shape;56;p13"/>
          <p:cNvSpPr txBox="1"/>
          <p:nvPr>
            <p:ph idx="11" type="ftr"/>
          </p:nvPr>
        </p:nvSpPr>
        <p:spPr>
          <a:xfrm>
            <a:off x="1412675" y="4831992"/>
            <a:ext cx="4248000" cy="221400"/>
          </a:xfrm>
          <a:prstGeom prst="rect">
            <a:avLst/>
          </a:prstGeom>
          <a:noFill/>
          <a:ln>
            <a:noFill/>
          </a:ln>
        </p:spPr>
        <p:txBody>
          <a:bodyPr anchorCtr="0" anchor="t" bIns="34275" lIns="68575" spcFirstLastPara="1" rIns="68575" wrap="square" tIns="34275">
            <a:spAutoFit/>
          </a:bodyPr>
          <a:lstStyle>
            <a:lvl1pPr lvl="0" rtl="0" algn="l">
              <a:lnSpc>
                <a:spcPct val="100000"/>
              </a:lnSpc>
              <a:spcBef>
                <a:spcPts val="0"/>
              </a:spcBef>
              <a:spcAft>
                <a:spcPts val="0"/>
              </a:spcAft>
              <a:buSzPts val="1100"/>
              <a:buNone/>
              <a:defRPr sz="8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2" type="obj">
  <p:cSld name="OBJECT">
    <p:spTree>
      <p:nvGrpSpPr>
        <p:cNvPr id="57" name="Shape 57"/>
        <p:cNvGrpSpPr/>
        <p:nvPr/>
      </p:nvGrpSpPr>
      <p:grpSpPr>
        <a:xfrm>
          <a:off x="0" y="0"/>
          <a:ext cx="0" cy="0"/>
          <a:chOff x="0" y="0"/>
          <a:chExt cx="0" cy="0"/>
        </a:xfrm>
      </p:grpSpPr>
      <p:sp>
        <p:nvSpPr>
          <p:cNvPr id="58" name="Google Shape;58;p14"/>
          <p:cNvSpPr txBox="1"/>
          <p:nvPr>
            <p:ph type="title"/>
          </p:nvPr>
        </p:nvSpPr>
        <p:spPr>
          <a:xfrm>
            <a:off x="1041027" y="134892"/>
            <a:ext cx="7886700" cy="7104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59" name="Google Shape;59;p14"/>
          <p:cNvSpPr txBox="1"/>
          <p:nvPr>
            <p:ph idx="1" type="body"/>
          </p:nvPr>
        </p:nvSpPr>
        <p:spPr>
          <a:xfrm>
            <a:off x="1041027" y="1036675"/>
            <a:ext cx="7886700" cy="36006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60" name="Google Shape;60;p14"/>
          <p:cNvSpPr txBox="1"/>
          <p:nvPr>
            <p:ph idx="10" type="dt"/>
          </p:nvPr>
        </p:nvSpPr>
        <p:spPr>
          <a:xfrm>
            <a:off x="1041027" y="4771746"/>
            <a:ext cx="17952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61" name="Google Shape;61;p14"/>
          <p:cNvSpPr txBox="1"/>
          <p:nvPr>
            <p:ph idx="11" type="ftr"/>
          </p:nvPr>
        </p:nvSpPr>
        <p:spPr>
          <a:xfrm>
            <a:off x="2836190" y="4771746"/>
            <a:ext cx="43704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2" name="Google Shape;62;p14"/>
          <p:cNvSpPr txBox="1"/>
          <p:nvPr>
            <p:ph idx="12" type="sldNum"/>
          </p:nvPr>
        </p:nvSpPr>
        <p:spPr>
          <a:xfrm>
            <a:off x="7206711" y="4771746"/>
            <a:ext cx="17211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cxnSp>
        <p:nvCxnSpPr>
          <p:cNvPr id="63" name="Google Shape;63;p14"/>
          <p:cNvCxnSpPr/>
          <p:nvPr/>
        </p:nvCxnSpPr>
        <p:spPr>
          <a:xfrm>
            <a:off x="958783" y="963297"/>
            <a:ext cx="8103600" cy="0"/>
          </a:xfrm>
          <a:prstGeom prst="straightConnector1">
            <a:avLst/>
          </a:prstGeom>
          <a:noFill/>
          <a:ln cap="flat" cmpd="sng" w="9525">
            <a:solidFill>
              <a:srgbClr val="323F4F"/>
            </a:solidFill>
            <a:prstDash val="solid"/>
            <a:miter lim="800000"/>
            <a:headEnd len="sm" w="sm" type="none"/>
            <a:tailEnd len="sm" w="sm"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4" name="Shape 64"/>
        <p:cNvGrpSpPr/>
        <p:nvPr/>
      </p:nvGrpSpPr>
      <p:grpSpPr>
        <a:xfrm>
          <a:off x="0" y="0"/>
          <a:ext cx="0" cy="0"/>
          <a:chOff x="0" y="0"/>
          <a:chExt cx="0" cy="0"/>
        </a:xfrm>
      </p:grpSpPr>
      <p:sp>
        <p:nvSpPr>
          <p:cNvPr id="65" name="Google Shape;65;p15"/>
          <p:cNvSpPr txBox="1"/>
          <p:nvPr>
            <p:ph type="title"/>
          </p:nvPr>
        </p:nvSpPr>
        <p:spPr>
          <a:xfrm>
            <a:off x="629841" y="273844"/>
            <a:ext cx="7886700" cy="9942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SzPts val="30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6" name="Google Shape;66;p15"/>
          <p:cNvSpPr txBox="1"/>
          <p:nvPr>
            <p:ph idx="1" type="body"/>
          </p:nvPr>
        </p:nvSpPr>
        <p:spPr>
          <a:xfrm>
            <a:off x="629841" y="1260872"/>
            <a:ext cx="3868500" cy="618000"/>
          </a:xfrm>
          <a:prstGeom prst="rect">
            <a:avLst/>
          </a:prstGeom>
          <a:noFill/>
          <a:ln>
            <a:noFill/>
          </a:ln>
        </p:spPr>
        <p:txBody>
          <a:bodyPr anchorCtr="0" anchor="b" bIns="0" lIns="0" spcFirstLastPara="1" rIns="0" wrap="square" tIns="0">
            <a:noAutofit/>
          </a:bodyPr>
          <a:lstStyle>
            <a:lvl1pPr indent="-228600" lvl="0" marL="457200" rtl="0" algn="l">
              <a:lnSpc>
                <a:spcPct val="90000"/>
              </a:lnSpc>
              <a:spcBef>
                <a:spcPts val="800"/>
              </a:spcBef>
              <a:spcAft>
                <a:spcPts val="0"/>
              </a:spcAft>
              <a:buSzPts val="1500"/>
              <a:buNone/>
              <a:defRPr b="1" sz="1800"/>
            </a:lvl1pPr>
            <a:lvl2pPr indent="-228600" lvl="1" marL="914400" rtl="0" algn="l">
              <a:lnSpc>
                <a:spcPct val="90000"/>
              </a:lnSpc>
              <a:spcBef>
                <a:spcPts val="400"/>
              </a:spcBef>
              <a:spcAft>
                <a:spcPts val="0"/>
              </a:spcAft>
              <a:buSzPts val="1400"/>
              <a:buNone/>
              <a:defRPr b="1" sz="1500"/>
            </a:lvl2pPr>
            <a:lvl3pPr indent="-228600" lvl="2" marL="1371600" rtl="0" algn="l">
              <a:lnSpc>
                <a:spcPct val="90000"/>
              </a:lnSpc>
              <a:spcBef>
                <a:spcPts val="400"/>
              </a:spcBef>
              <a:spcAft>
                <a:spcPts val="0"/>
              </a:spcAft>
              <a:buSzPts val="1200"/>
              <a:buNone/>
              <a:defRPr b="1" sz="1400"/>
            </a:lvl3pPr>
            <a:lvl4pPr indent="-228600" lvl="3" marL="1828800" rtl="0" algn="l">
              <a:lnSpc>
                <a:spcPct val="90000"/>
              </a:lnSpc>
              <a:spcBef>
                <a:spcPts val="400"/>
              </a:spcBef>
              <a:spcAft>
                <a:spcPts val="0"/>
              </a:spcAft>
              <a:buSzPts val="1200"/>
              <a:buNone/>
              <a:defRPr b="1" sz="1200"/>
            </a:lvl4pPr>
            <a:lvl5pPr indent="-228600" lvl="4" marL="2286000" rtl="0" algn="l">
              <a:lnSpc>
                <a:spcPct val="90000"/>
              </a:lnSpc>
              <a:spcBef>
                <a:spcPts val="400"/>
              </a:spcBef>
              <a:spcAft>
                <a:spcPts val="0"/>
              </a:spcAft>
              <a:buSzPts val="1200"/>
              <a:buNone/>
              <a:defRPr b="1" sz="1200"/>
            </a:lvl5pPr>
            <a:lvl6pPr indent="-228600" lvl="5" marL="2743200" rtl="0" algn="l">
              <a:lnSpc>
                <a:spcPct val="90000"/>
              </a:lnSpc>
              <a:spcBef>
                <a:spcPts val="400"/>
              </a:spcBef>
              <a:spcAft>
                <a:spcPts val="0"/>
              </a:spcAft>
              <a:buSzPts val="1400"/>
              <a:buNone/>
              <a:defRPr b="1" sz="1200"/>
            </a:lvl6pPr>
            <a:lvl7pPr indent="-228600" lvl="6" marL="3200400" rtl="0" algn="l">
              <a:lnSpc>
                <a:spcPct val="90000"/>
              </a:lnSpc>
              <a:spcBef>
                <a:spcPts val="400"/>
              </a:spcBef>
              <a:spcAft>
                <a:spcPts val="0"/>
              </a:spcAft>
              <a:buSzPts val="1400"/>
              <a:buNone/>
              <a:defRPr b="1" sz="1200"/>
            </a:lvl7pPr>
            <a:lvl8pPr indent="-228600" lvl="7" marL="3657600" rtl="0" algn="l">
              <a:lnSpc>
                <a:spcPct val="90000"/>
              </a:lnSpc>
              <a:spcBef>
                <a:spcPts val="400"/>
              </a:spcBef>
              <a:spcAft>
                <a:spcPts val="0"/>
              </a:spcAft>
              <a:buSzPts val="1400"/>
              <a:buNone/>
              <a:defRPr b="1" sz="1200"/>
            </a:lvl8pPr>
            <a:lvl9pPr indent="-228600" lvl="8" marL="4114800" rtl="0" algn="l">
              <a:lnSpc>
                <a:spcPct val="90000"/>
              </a:lnSpc>
              <a:spcBef>
                <a:spcPts val="400"/>
              </a:spcBef>
              <a:spcAft>
                <a:spcPts val="0"/>
              </a:spcAft>
              <a:buSzPts val="1400"/>
              <a:buNone/>
              <a:defRPr b="1" sz="1200"/>
            </a:lvl9pPr>
          </a:lstStyle>
          <a:p/>
        </p:txBody>
      </p:sp>
      <p:sp>
        <p:nvSpPr>
          <p:cNvPr id="67" name="Google Shape;67;p15"/>
          <p:cNvSpPr txBox="1"/>
          <p:nvPr>
            <p:ph idx="2" type="body"/>
          </p:nvPr>
        </p:nvSpPr>
        <p:spPr>
          <a:xfrm>
            <a:off x="629841" y="1878806"/>
            <a:ext cx="3868500" cy="2763600"/>
          </a:xfrm>
          <a:prstGeom prst="rect">
            <a:avLst/>
          </a:prstGeom>
          <a:noFill/>
          <a:ln>
            <a:noFill/>
          </a:ln>
        </p:spPr>
        <p:txBody>
          <a:bodyPr anchorCtr="0" anchor="t" bIns="0" lIns="0" spcFirstLastPara="1" rIns="0" wrap="square" tIns="0">
            <a:noAutofit/>
          </a:bodyPr>
          <a:lstStyle>
            <a:lvl1pPr indent="-323850" lvl="0" marL="457200" rtl="0" algn="l">
              <a:lnSpc>
                <a:spcPct val="90000"/>
              </a:lnSpc>
              <a:spcBef>
                <a:spcPts val="800"/>
              </a:spcBef>
              <a:spcAft>
                <a:spcPts val="0"/>
              </a:spcAft>
              <a:buSzPts val="1500"/>
              <a:buChar char="●"/>
              <a:defRPr/>
            </a:lvl1pPr>
            <a:lvl2pPr indent="-317500" lvl="1" marL="914400" rtl="0" algn="l">
              <a:lnSpc>
                <a:spcPct val="90000"/>
              </a:lnSpc>
              <a:spcBef>
                <a:spcPts val="400"/>
              </a:spcBef>
              <a:spcAft>
                <a:spcPts val="0"/>
              </a:spcAft>
              <a:buSzPts val="1400"/>
              <a:buChar char="○"/>
              <a:defRPr/>
            </a:lvl2pPr>
            <a:lvl3pPr indent="-304800" lvl="2" marL="1371600" rtl="0" algn="l">
              <a:lnSpc>
                <a:spcPct val="90000"/>
              </a:lnSpc>
              <a:spcBef>
                <a:spcPts val="400"/>
              </a:spcBef>
              <a:spcAft>
                <a:spcPts val="0"/>
              </a:spcAft>
              <a:buSzPts val="1200"/>
              <a:buChar char="■"/>
              <a:defRPr/>
            </a:lvl3pPr>
            <a:lvl4pPr indent="-304800" lvl="3" marL="1828800" rtl="0" algn="l">
              <a:lnSpc>
                <a:spcPct val="90000"/>
              </a:lnSpc>
              <a:spcBef>
                <a:spcPts val="400"/>
              </a:spcBef>
              <a:spcAft>
                <a:spcPts val="0"/>
              </a:spcAft>
              <a:buSzPts val="1200"/>
              <a:buChar char="●"/>
              <a:defRPr/>
            </a:lvl4pPr>
            <a:lvl5pPr indent="-304800" lvl="4" marL="2286000" rtl="0" algn="l">
              <a:lnSpc>
                <a:spcPct val="90000"/>
              </a:lnSpc>
              <a:spcBef>
                <a:spcPts val="400"/>
              </a:spcBef>
              <a:spcAft>
                <a:spcPts val="0"/>
              </a:spcAft>
              <a:buSzPts val="1200"/>
              <a:buChar char="○"/>
              <a:defRPr/>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sp>
        <p:nvSpPr>
          <p:cNvPr id="68" name="Google Shape;68;p15"/>
          <p:cNvSpPr txBox="1"/>
          <p:nvPr>
            <p:ph idx="3" type="body"/>
          </p:nvPr>
        </p:nvSpPr>
        <p:spPr>
          <a:xfrm>
            <a:off x="4629150" y="1260872"/>
            <a:ext cx="3887400" cy="618000"/>
          </a:xfrm>
          <a:prstGeom prst="rect">
            <a:avLst/>
          </a:prstGeom>
          <a:noFill/>
          <a:ln>
            <a:noFill/>
          </a:ln>
        </p:spPr>
        <p:txBody>
          <a:bodyPr anchorCtr="0" anchor="b" bIns="0" lIns="0" spcFirstLastPara="1" rIns="0" wrap="square" tIns="0">
            <a:noAutofit/>
          </a:bodyPr>
          <a:lstStyle>
            <a:lvl1pPr indent="-228600" lvl="0" marL="457200" rtl="0" algn="l">
              <a:lnSpc>
                <a:spcPct val="90000"/>
              </a:lnSpc>
              <a:spcBef>
                <a:spcPts val="800"/>
              </a:spcBef>
              <a:spcAft>
                <a:spcPts val="0"/>
              </a:spcAft>
              <a:buSzPts val="1500"/>
              <a:buNone/>
              <a:defRPr b="1" sz="1800"/>
            </a:lvl1pPr>
            <a:lvl2pPr indent="-228600" lvl="1" marL="914400" rtl="0" algn="l">
              <a:lnSpc>
                <a:spcPct val="90000"/>
              </a:lnSpc>
              <a:spcBef>
                <a:spcPts val="400"/>
              </a:spcBef>
              <a:spcAft>
                <a:spcPts val="0"/>
              </a:spcAft>
              <a:buSzPts val="1400"/>
              <a:buNone/>
              <a:defRPr b="1" sz="1500"/>
            </a:lvl2pPr>
            <a:lvl3pPr indent="-228600" lvl="2" marL="1371600" rtl="0" algn="l">
              <a:lnSpc>
                <a:spcPct val="90000"/>
              </a:lnSpc>
              <a:spcBef>
                <a:spcPts val="400"/>
              </a:spcBef>
              <a:spcAft>
                <a:spcPts val="0"/>
              </a:spcAft>
              <a:buSzPts val="1200"/>
              <a:buNone/>
              <a:defRPr b="1" sz="1400"/>
            </a:lvl3pPr>
            <a:lvl4pPr indent="-228600" lvl="3" marL="1828800" rtl="0" algn="l">
              <a:lnSpc>
                <a:spcPct val="90000"/>
              </a:lnSpc>
              <a:spcBef>
                <a:spcPts val="400"/>
              </a:spcBef>
              <a:spcAft>
                <a:spcPts val="0"/>
              </a:spcAft>
              <a:buSzPts val="1200"/>
              <a:buNone/>
              <a:defRPr b="1" sz="1200"/>
            </a:lvl4pPr>
            <a:lvl5pPr indent="-228600" lvl="4" marL="2286000" rtl="0" algn="l">
              <a:lnSpc>
                <a:spcPct val="90000"/>
              </a:lnSpc>
              <a:spcBef>
                <a:spcPts val="400"/>
              </a:spcBef>
              <a:spcAft>
                <a:spcPts val="0"/>
              </a:spcAft>
              <a:buSzPts val="1200"/>
              <a:buNone/>
              <a:defRPr b="1" sz="1200"/>
            </a:lvl5pPr>
            <a:lvl6pPr indent="-228600" lvl="5" marL="2743200" rtl="0" algn="l">
              <a:lnSpc>
                <a:spcPct val="90000"/>
              </a:lnSpc>
              <a:spcBef>
                <a:spcPts val="400"/>
              </a:spcBef>
              <a:spcAft>
                <a:spcPts val="0"/>
              </a:spcAft>
              <a:buSzPts val="1400"/>
              <a:buNone/>
              <a:defRPr b="1" sz="1200"/>
            </a:lvl6pPr>
            <a:lvl7pPr indent="-228600" lvl="6" marL="3200400" rtl="0" algn="l">
              <a:lnSpc>
                <a:spcPct val="90000"/>
              </a:lnSpc>
              <a:spcBef>
                <a:spcPts val="400"/>
              </a:spcBef>
              <a:spcAft>
                <a:spcPts val="0"/>
              </a:spcAft>
              <a:buSzPts val="1400"/>
              <a:buNone/>
              <a:defRPr b="1" sz="1200"/>
            </a:lvl7pPr>
            <a:lvl8pPr indent="-228600" lvl="7" marL="3657600" rtl="0" algn="l">
              <a:lnSpc>
                <a:spcPct val="90000"/>
              </a:lnSpc>
              <a:spcBef>
                <a:spcPts val="400"/>
              </a:spcBef>
              <a:spcAft>
                <a:spcPts val="0"/>
              </a:spcAft>
              <a:buSzPts val="1400"/>
              <a:buNone/>
              <a:defRPr b="1" sz="1200"/>
            </a:lvl8pPr>
            <a:lvl9pPr indent="-228600" lvl="8" marL="4114800" rtl="0" algn="l">
              <a:lnSpc>
                <a:spcPct val="90000"/>
              </a:lnSpc>
              <a:spcBef>
                <a:spcPts val="400"/>
              </a:spcBef>
              <a:spcAft>
                <a:spcPts val="0"/>
              </a:spcAft>
              <a:buSzPts val="1400"/>
              <a:buNone/>
              <a:defRPr b="1" sz="1200"/>
            </a:lvl9pPr>
          </a:lstStyle>
          <a:p/>
        </p:txBody>
      </p:sp>
      <p:sp>
        <p:nvSpPr>
          <p:cNvPr id="69" name="Google Shape;69;p15"/>
          <p:cNvSpPr txBox="1"/>
          <p:nvPr>
            <p:ph idx="4" type="body"/>
          </p:nvPr>
        </p:nvSpPr>
        <p:spPr>
          <a:xfrm>
            <a:off x="4629150" y="1878806"/>
            <a:ext cx="3887400" cy="2763600"/>
          </a:xfrm>
          <a:prstGeom prst="rect">
            <a:avLst/>
          </a:prstGeom>
          <a:noFill/>
          <a:ln>
            <a:noFill/>
          </a:ln>
        </p:spPr>
        <p:txBody>
          <a:bodyPr anchorCtr="0" anchor="t" bIns="0" lIns="0" spcFirstLastPara="1" rIns="0" wrap="square" tIns="0">
            <a:noAutofit/>
          </a:bodyPr>
          <a:lstStyle>
            <a:lvl1pPr indent="-323850" lvl="0" marL="457200" rtl="0" algn="l">
              <a:lnSpc>
                <a:spcPct val="90000"/>
              </a:lnSpc>
              <a:spcBef>
                <a:spcPts val="800"/>
              </a:spcBef>
              <a:spcAft>
                <a:spcPts val="0"/>
              </a:spcAft>
              <a:buSzPts val="1500"/>
              <a:buChar char="●"/>
              <a:defRPr/>
            </a:lvl1pPr>
            <a:lvl2pPr indent="-317500" lvl="1" marL="914400" rtl="0" algn="l">
              <a:lnSpc>
                <a:spcPct val="90000"/>
              </a:lnSpc>
              <a:spcBef>
                <a:spcPts val="400"/>
              </a:spcBef>
              <a:spcAft>
                <a:spcPts val="0"/>
              </a:spcAft>
              <a:buSzPts val="1400"/>
              <a:buChar char="○"/>
              <a:defRPr/>
            </a:lvl2pPr>
            <a:lvl3pPr indent="-304800" lvl="2" marL="1371600" rtl="0" algn="l">
              <a:lnSpc>
                <a:spcPct val="90000"/>
              </a:lnSpc>
              <a:spcBef>
                <a:spcPts val="400"/>
              </a:spcBef>
              <a:spcAft>
                <a:spcPts val="0"/>
              </a:spcAft>
              <a:buSzPts val="1200"/>
              <a:buChar char="■"/>
              <a:defRPr/>
            </a:lvl3pPr>
            <a:lvl4pPr indent="-304800" lvl="3" marL="1828800" rtl="0" algn="l">
              <a:lnSpc>
                <a:spcPct val="90000"/>
              </a:lnSpc>
              <a:spcBef>
                <a:spcPts val="400"/>
              </a:spcBef>
              <a:spcAft>
                <a:spcPts val="0"/>
              </a:spcAft>
              <a:buSzPts val="1200"/>
              <a:buChar char="●"/>
              <a:defRPr/>
            </a:lvl4pPr>
            <a:lvl5pPr indent="-304800" lvl="4" marL="2286000" rtl="0" algn="l">
              <a:lnSpc>
                <a:spcPct val="90000"/>
              </a:lnSpc>
              <a:spcBef>
                <a:spcPts val="400"/>
              </a:spcBef>
              <a:spcAft>
                <a:spcPts val="0"/>
              </a:spcAft>
              <a:buSzPts val="1200"/>
              <a:buChar char="○"/>
              <a:defRPr/>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sp>
        <p:nvSpPr>
          <p:cNvPr id="70" name="Google Shape;70;p15"/>
          <p:cNvSpPr txBox="1"/>
          <p:nvPr>
            <p:ph idx="10" type="dt"/>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
        <p:nvSpPr>
          <p:cNvPr id="71" name="Google Shape;71;p15"/>
          <p:cNvSpPr txBox="1"/>
          <p:nvPr>
            <p:ph idx="11" type="ftr"/>
          </p:nvPr>
        </p:nvSpPr>
        <p:spPr>
          <a:xfrm>
            <a:off x="1412675" y="4831992"/>
            <a:ext cx="4248000" cy="2214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Char char="●"/>
              <a:defRPr sz="1100"/>
            </a:lvl1pPr>
            <a:lvl2pPr lvl="1" rtl="0" algn="l">
              <a:lnSpc>
                <a:spcPct val="100000"/>
              </a:lnSpc>
              <a:spcBef>
                <a:spcPts val="0"/>
              </a:spcBef>
              <a:spcAft>
                <a:spcPts val="0"/>
              </a:spcAft>
              <a:buSzPts val="1100"/>
              <a:buChar char="○"/>
              <a:defRPr sz="1100"/>
            </a:lvl2pPr>
            <a:lvl3pPr lvl="2" rtl="0" algn="l">
              <a:lnSpc>
                <a:spcPct val="100000"/>
              </a:lnSpc>
              <a:spcBef>
                <a:spcPts val="0"/>
              </a:spcBef>
              <a:spcAft>
                <a:spcPts val="0"/>
              </a:spcAft>
              <a:buSzPts val="1100"/>
              <a:buChar char="■"/>
              <a:defRPr sz="1100"/>
            </a:lvl3pPr>
            <a:lvl4pPr lvl="3" rtl="0" algn="l">
              <a:lnSpc>
                <a:spcPct val="100000"/>
              </a:lnSpc>
              <a:spcBef>
                <a:spcPts val="0"/>
              </a:spcBef>
              <a:spcAft>
                <a:spcPts val="0"/>
              </a:spcAft>
              <a:buSzPts val="1100"/>
              <a:buChar char="●"/>
              <a:defRPr sz="1100"/>
            </a:lvl4pPr>
            <a:lvl5pPr lvl="4" rtl="0" algn="l">
              <a:lnSpc>
                <a:spcPct val="100000"/>
              </a:lnSpc>
              <a:spcBef>
                <a:spcPts val="0"/>
              </a:spcBef>
              <a:spcAft>
                <a:spcPts val="0"/>
              </a:spcAft>
              <a:buSzPts val="1100"/>
              <a:buChar char="○"/>
              <a:defRPr sz="1100"/>
            </a:lvl5pPr>
            <a:lvl6pPr lvl="5" rtl="0" algn="l">
              <a:lnSpc>
                <a:spcPct val="100000"/>
              </a:lnSpc>
              <a:spcBef>
                <a:spcPts val="0"/>
              </a:spcBef>
              <a:spcAft>
                <a:spcPts val="0"/>
              </a:spcAft>
              <a:buSzPts val="1100"/>
              <a:buChar char="■"/>
              <a:defRPr sz="1100"/>
            </a:lvl6pPr>
            <a:lvl7pPr lvl="6" rtl="0" algn="l">
              <a:lnSpc>
                <a:spcPct val="100000"/>
              </a:lnSpc>
              <a:spcBef>
                <a:spcPts val="0"/>
              </a:spcBef>
              <a:spcAft>
                <a:spcPts val="0"/>
              </a:spcAft>
              <a:buSzPts val="1100"/>
              <a:buChar char="●"/>
              <a:defRPr sz="1100"/>
            </a:lvl7pPr>
            <a:lvl8pPr lvl="7" rtl="0" algn="l">
              <a:lnSpc>
                <a:spcPct val="100000"/>
              </a:lnSpc>
              <a:spcBef>
                <a:spcPts val="0"/>
              </a:spcBef>
              <a:spcAft>
                <a:spcPts val="0"/>
              </a:spcAft>
              <a:buSzPts val="1100"/>
              <a:buChar char="○"/>
              <a:defRPr sz="1100"/>
            </a:lvl8pPr>
            <a:lvl9pPr lvl="8" rtl="0" algn="l">
              <a:lnSpc>
                <a:spcPct val="100000"/>
              </a:lnSpc>
              <a:spcBef>
                <a:spcPts val="0"/>
              </a:spcBef>
              <a:spcAft>
                <a:spcPts val="0"/>
              </a:spcAft>
              <a:buSzPts val="1100"/>
              <a:buChar char="■"/>
              <a:defRPr sz="1100"/>
            </a:lvl9pPr>
          </a:lstStyle>
          <a:p/>
        </p:txBody>
      </p:sp>
      <p:sp>
        <p:nvSpPr>
          <p:cNvPr id="72" name="Google Shape;72;p15"/>
          <p:cNvSpPr txBox="1"/>
          <p:nvPr>
            <p:ph idx="12" type="sldNum"/>
          </p:nvPr>
        </p:nvSpPr>
        <p:spPr>
          <a:xfrm>
            <a:off x="8820000" y="4778513"/>
            <a:ext cx="324000" cy="324000"/>
          </a:xfrm>
          <a:prstGeom prst="rect">
            <a:avLst/>
          </a:prstGeom>
          <a:solidFill>
            <a:srgbClr val="3F3F3F"/>
          </a:solid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900"/>
              <a:buFont typeface="Arial"/>
              <a:buNone/>
              <a:defRPr/>
            </a:lvl1pPr>
            <a:lvl2pPr indent="0" lvl="1" marL="0" marR="0" rtl="0" algn="ctr">
              <a:lnSpc>
                <a:spcPct val="100000"/>
              </a:lnSpc>
              <a:spcBef>
                <a:spcPts val="0"/>
              </a:spcBef>
              <a:spcAft>
                <a:spcPts val="0"/>
              </a:spcAft>
              <a:buClr>
                <a:srgbClr val="000000"/>
              </a:buClr>
              <a:buSzPts val="900"/>
              <a:buFont typeface="Arial"/>
              <a:buNone/>
              <a:defRPr/>
            </a:lvl2pPr>
            <a:lvl3pPr indent="0" lvl="2" marL="0" marR="0" rtl="0" algn="ctr">
              <a:lnSpc>
                <a:spcPct val="100000"/>
              </a:lnSpc>
              <a:spcBef>
                <a:spcPts val="0"/>
              </a:spcBef>
              <a:spcAft>
                <a:spcPts val="0"/>
              </a:spcAft>
              <a:buClr>
                <a:srgbClr val="000000"/>
              </a:buClr>
              <a:buSzPts val="900"/>
              <a:buFont typeface="Arial"/>
              <a:buNone/>
              <a:defRPr/>
            </a:lvl3pPr>
            <a:lvl4pPr indent="0" lvl="3" marL="0" marR="0" rtl="0" algn="ctr">
              <a:lnSpc>
                <a:spcPct val="100000"/>
              </a:lnSpc>
              <a:spcBef>
                <a:spcPts val="0"/>
              </a:spcBef>
              <a:spcAft>
                <a:spcPts val="0"/>
              </a:spcAft>
              <a:buClr>
                <a:srgbClr val="000000"/>
              </a:buClr>
              <a:buSzPts val="900"/>
              <a:buFont typeface="Arial"/>
              <a:buNone/>
              <a:defRPr/>
            </a:lvl4pPr>
            <a:lvl5pPr indent="0" lvl="4" marL="0" marR="0" rtl="0" algn="ctr">
              <a:lnSpc>
                <a:spcPct val="100000"/>
              </a:lnSpc>
              <a:spcBef>
                <a:spcPts val="0"/>
              </a:spcBef>
              <a:spcAft>
                <a:spcPts val="0"/>
              </a:spcAft>
              <a:buClr>
                <a:srgbClr val="000000"/>
              </a:buClr>
              <a:buSzPts val="900"/>
              <a:buFont typeface="Arial"/>
              <a:buNone/>
              <a:defRPr/>
            </a:lvl5pPr>
            <a:lvl6pPr indent="0" lvl="5" marL="0" marR="0" rtl="0" algn="ctr">
              <a:lnSpc>
                <a:spcPct val="100000"/>
              </a:lnSpc>
              <a:spcBef>
                <a:spcPts val="0"/>
              </a:spcBef>
              <a:spcAft>
                <a:spcPts val="0"/>
              </a:spcAft>
              <a:buClr>
                <a:srgbClr val="000000"/>
              </a:buClr>
              <a:buSzPts val="900"/>
              <a:buFont typeface="Arial"/>
              <a:buNone/>
              <a:defRPr/>
            </a:lvl6pPr>
            <a:lvl7pPr indent="0" lvl="6" marL="0" marR="0" rtl="0" algn="ctr">
              <a:lnSpc>
                <a:spcPct val="100000"/>
              </a:lnSpc>
              <a:spcBef>
                <a:spcPts val="0"/>
              </a:spcBef>
              <a:spcAft>
                <a:spcPts val="0"/>
              </a:spcAft>
              <a:buClr>
                <a:srgbClr val="000000"/>
              </a:buClr>
              <a:buSzPts val="900"/>
              <a:buFont typeface="Arial"/>
              <a:buNone/>
              <a:defRPr/>
            </a:lvl7pPr>
            <a:lvl8pPr indent="0" lvl="7" marL="0" marR="0" rtl="0" algn="ctr">
              <a:lnSpc>
                <a:spcPct val="100000"/>
              </a:lnSpc>
              <a:spcBef>
                <a:spcPts val="0"/>
              </a:spcBef>
              <a:spcAft>
                <a:spcPts val="0"/>
              </a:spcAft>
              <a:buClr>
                <a:srgbClr val="000000"/>
              </a:buClr>
              <a:buSzPts val="900"/>
              <a:buFont typeface="Arial"/>
              <a:buNone/>
              <a:defRPr/>
            </a:lvl8pPr>
            <a:lvl9pPr indent="0" lvl="8" marL="0" marR="0" rtl="0" algn="ctr">
              <a:lnSpc>
                <a:spcPct val="100000"/>
              </a:lnSpc>
              <a:spcBef>
                <a:spcPts val="0"/>
              </a:spcBef>
              <a:spcAft>
                <a:spcPts val="0"/>
              </a:spcAft>
              <a:buClr>
                <a:srgbClr val="000000"/>
              </a:buClr>
              <a:buSzPts val="900"/>
              <a:buFont typeface="Arial"/>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1">
  <p:cSld name="Titel und Inhalt_1">
    <p:spTree>
      <p:nvGrpSpPr>
        <p:cNvPr id="73" name="Shape 73"/>
        <p:cNvGrpSpPr/>
        <p:nvPr/>
      </p:nvGrpSpPr>
      <p:grpSpPr>
        <a:xfrm>
          <a:off x="0" y="0"/>
          <a:ext cx="0" cy="0"/>
          <a:chOff x="0" y="0"/>
          <a:chExt cx="0" cy="0"/>
        </a:xfrm>
      </p:grpSpPr>
      <p:sp>
        <p:nvSpPr>
          <p:cNvPr id="74" name="Google Shape;74;p16"/>
          <p:cNvSpPr txBox="1"/>
          <p:nvPr>
            <p:ph idx="1" type="body"/>
          </p:nvPr>
        </p:nvSpPr>
        <p:spPr>
          <a:xfrm>
            <a:off x="710571" y="1113830"/>
            <a:ext cx="7633500" cy="3693300"/>
          </a:xfrm>
          <a:prstGeom prst="rect">
            <a:avLst/>
          </a:prstGeom>
          <a:noFill/>
          <a:ln>
            <a:noFill/>
          </a:ln>
        </p:spPr>
        <p:txBody>
          <a:bodyPr anchorCtr="0" anchor="t" bIns="17150" lIns="34300" spcFirstLastPara="1" rIns="34300" wrap="square" tIns="17150">
            <a:noAutofit/>
          </a:bodyPr>
          <a:lstStyle>
            <a:lvl1pPr indent="-228600" lvl="0" marL="457200" marR="0" rtl="0" algn="l">
              <a:lnSpc>
                <a:spcPct val="90000"/>
              </a:lnSpc>
              <a:spcBef>
                <a:spcPts val="200"/>
              </a:spcBef>
              <a:spcAft>
                <a:spcPts val="0"/>
              </a:spcAft>
              <a:buClr>
                <a:srgbClr val="000000"/>
              </a:buClr>
              <a:buSzPts val="1700"/>
              <a:buFont typeface="Arial Narrow"/>
              <a:buNone/>
              <a:defRPr b="0" i="0" sz="1700" u="none" cap="none" strike="noStrike">
                <a:solidFill>
                  <a:srgbClr val="000000"/>
                </a:solidFill>
                <a:latin typeface="Arial Narrow"/>
                <a:ea typeface="Arial Narrow"/>
                <a:cs typeface="Arial Narrow"/>
                <a:sym typeface="Arial Narrow"/>
              </a:defRPr>
            </a:lvl1pPr>
            <a:lvl2pPr indent="-336550" lvl="1" marL="914400" marR="0" rtl="0" algn="l">
              <a:lnSpc>
                <a:spcPct val="90000"/>
              </a:lnSpc>
              <a:spcBef>
                <a:spcPts val="200"/>
              </a:spcBef>
              <a:spcAft>
                <a:spcPts val="0"/>
              </a:spcAft>
              <a:buClr>
                <a:srgbClr val="000000"/>
              </a:buClr>
              <a:buSzPts val="1700"/>
              <a:buFont typeface="Arial"/>
              <a:buChar char="•"/>
              <a:defRPr b="0" i="0" sz="1700" u="none" cap="none" strike="noStrike">
                <a:solidFill>
                  <a:srgbClr val="000000"/>
                </a:solidFill>
                <a:latin typeface="Arial Narrow"/>
                <a:ea typeface="Arial Narrow"/>
                <a:cs typeface="Arial Narrow"/>
                <a:sym typeface="Arial Narrow"/>
              </a:defRPr>
            </a:lvl2pPr>
            <a:lvl3pPr indent="-336550" lvl="2" marL="1371600" marR="0" rtl="0" algn="l">
              <a:lnSpc>
                <a:spcPct val="90000"/>
              </a:lnSpc>
              <a:spcBef>
                <a:spcPts val="200"/>
              </a:spcBef>
              <a:spcAft>
                <a:spcPts val="0"/>
              </a:spcAft>
              <a:buClr>
                <a:srgbClr val="000000"/>
              </a:buClr>
              <a:buSzPts val="1700"/>
              <a:buFont typeface="Arial"/>
              <a:buChar char="•"/>
              <a:defRPr b="0" i="0" sz="1700" u="none" cap="none" strike="noStrike">
                <a:solidFill>
                  <a:srgbClr val="000000"/>
                </a:solidFill>
                <a:latin typeface="Arial Narrow"/>
                <a:ea typeface="Arial Narrow"/>
                <a:cs typeface="Arial Narrow"/>
                <a:sym typeface="Arial Narrow"/>
              </a:defRPr>
            </a:lvl3pPr>
            <a:lvl4pPr indent="-336550" lvl="3" marL="1828800" marR="0" rtl="0" algn="l">
              <a:lnSpc>
                <a:spcPct val="90000"/>
              </a:lnSpc>
              <a:spcBef>
                <a:spcPts val="200"/>
              </a:spcBef>
              <a:spcAft>
                <a:spcPts val="0"/>
              </a:spcAft>
              <a:buClr>
                <a:srgbClr val="000000"/>
              </a:buClr>
              <a:buSzPts val="1700"/>
              <a:buFont typeface="Arial"/>
              <a:buChar char="•"/>
              <a:defRPr b="0" i="0" sz="1700" u="none" cap="none" strike="noStrike">
                <a:solidFill>
                  <a:srgbClr val="000000"/>
                </a:solidFill>
                <a:latin typeface="Arial Narrow"/>
                <a:ea typeface="Arial Narrow"/>
                <a:cs typeface="Arial Narrow"/>
                <a:sym typeface="Arial Narrow"/>
              </a:defRPr>
            </a:lvl4pPr>
            <a:lvl5pPr indent="-336550" lvl="4" marL="2286000" marR="0" rtl="0" algn="l">
              <a:lnSpc>
                <a:spcPct val="90000"/>
              </a:lnSpc>
              <a:spcBef>
                <a:spcPts val="200"/>
              </a:spcBef>
              <a:spcAft>
                <a:spcPts val="0"/>
              </a:spcAft>
              <a:buClr>
                <a:srgbClr val="000000"/>
              </a:buClr>
              <a:buSzPts val="1700"/>
              <a:buFont typeface="Arial"/>
              <a:buChar char="•"/>
              <a:defRPr b="0" i="0" sz="1700" u="none" cap="none" strike="noStrike">
                <a:solidFill>
                  <a:srgbClr val="000000"/>
                </a:solidFill>
                <a:latin typeface="Arial Narrow"/>
                <a:ea typeface="Arial Narrow"/>
                <a:cs typeface="Arial Narrow"/>
                <a:sym typeface="Arial Narrow"/>
              </a:defRPr>
            </a:lvl5pPr>
            <a:lvl6pPr indent="-273050" lvl="5" marL="2743200" marR="0" rtl="0" algn="l">
              <a:lnSpc>
                <a:spcPct val="90000"/>
              </a:lnSpc>
              <a:spcBef>
                <a:spcPts val="200"/>
              </a:spcBef>
              <a:spcAft>
                <a:spcPts val="0"/>
              </a:spcAft>
              <a:buClr>
                <a:schemeClr val="dk1"/>
              </a:buClr>
              <a:buSzPts val="700"/>
              <a:buFont typeface="Arial"/>
              <a:buChar char="•"/>
              <a:defRPr b="0" i="0" sz="700" u="none" cap="none" strike="noStrike">
                <a:solidFill>
                  <a:schemeClr val="dk1"/>
                </a:solidFill>
                <a:latin typeface="Arial Narrow"/>
                <a:ea typeface="Arial Narrow"/>
                <a:cs typeface="Arial Narrow"/>
                <a:sym typeface="Arial Narrow"/>
              </a:defRPr>
            </a:lvl6pPr>
            <a:lvl7pPr indent="-273050" lvl="6" marL="3200400" marR="0" rtl="0" algn="l">
              <a:lnSpc>
                <a:spcPct val="90000"/>
              </a:lnSpc>
              <a:spcBef>
                <a:spcPts val="200"/>
              </a:spcBef>
              <a:spcAft>
                <a:spcPts val="0"/>
              </a:spcAft>
              <a:buClr>
                <a:schemeClr val="dk1"/>
              </a:buClr>
              <a:buSzPts val="700"/>
              <a:buFont typeface="Arial"/>
              <a:buChar char="•"/>
              <a:defRPr b="0" i="0" sz="700" u="none" cap="none" strike="noStrike">
                <a:solidFill>
                  <a:schemeClr val="dk1"/>
                </a:solidFill>
                <a:latin typeface="Arial Narrow"/>
                <a:ea typeface="Arial Narrow"/>
                <a:cs typeface="Arial Narrow"/>
                <a:sym typeface="Arial Narrow"/>
              </a:defRPr>
            </a:lvl7pPr>
            <a:lvl8pPr indent="-273050" lvl="7" marL="3657600" marR="0" rtl="0" algn="l">
              <a:lnSpc>
                <a:spcPct val="90000"/>
              </a:lnSpc>
              <a:spcBef>
                <a:spcPts val="200"/>
              </a:spcBef>
              <a:spcAft>
                <a:spcPts val="0"/>
              </a:spcAft>
              <a:buClr>
                <a:schemeClr val="dk1"/>
              </a:buClr>
              <a:buSzPts val="700"/>
              <a:buFont typeface="Arial"/>
              <a:buChar char="•"/>
              <a:defRPr b="0" i="0" sz="700" u="none" cap="none" strike="noStrike">
                <a:solidFill>
                  <a:schemeClr val="dk1"/>
                </a:solidFill>
                <a:latin typeface="Arial Narrow"/>
                <a:ea typeface="Arial Narrow"/>
                <a:cs typeface="Arial Narrow"/>
                <a:sym typeface="Arial Narrow"/>
              </a:defRPr>
            </a:lvl8pPr>
            <a:lvl9pPr indent="-273050" lvl="8" marL="4114800" marR="0" rtl="0" algn="l">
              <a:lnSpc>
                <a:spcPct val="90000"/>
              </a:lnSpc>
              <a:spcBef>
                <a:spcPts val="200"/>
              </a:spcBef>
              <a:spcAft>
                <a:spcPts val="0"/>
              </a:spcAft>
              <a:buClr>
                <a:schemeClr val="dk1"/>
              </a:buClr>
              <a:buSzPts val="700"/>
              <a:buFont typeface="Arial"/>
              <a:buChar char="•"/>
              <a:defRPr b="0" i="0" sz="700" u="none" cap="none" strike="noStrike">
                <a:solidFill>
                  <a:schemeClr val="dk1"/>
                </a:solidFill>
                <a:latin typeface="Arial Narrow"/>
                <a:ea typeface="Arial Narrow"/>
                <a:cs typeface="Arial Narrow"/>
                <a:sym typeface="Arial Narrow"/>
              </a:defRPr>
            </a:lvl9pPr>
          </a:lstStyle>
          <a:p/>
        </p:txBody>
      </p:sp>
      <p:sp>
        <p:nvSpPr>
          <p:cNvPr id="75" name="Google Shape;75;p16"/>
          <p:cNvSpPr txBox="1"/>
          <p:nvPr>
            <p:ph type="title"/>
          </p:nvPr>
        </p:nvSpPr>
        <p:spPr>
          <a:xfrm>
            <a:off x="710571" y="73819"/>
            <a:ext cx="7077900" cy="540000"/>
          </a:xfrm>
          <a:prstGeom prst="rect">
            <a:avLst/>
          </a:prstGeom>
          <a:noFill/>
          <a:ln>
            <a:noFill/>
          </a:ln>
        </p:spPr>
        <p:txBody>
          <a:bodyPr anchorCtr="0" anchor="b" bIns="17150" lIns="34300" spcFirstLastPara="1" rIns="34300" wrap="square" tIns="17150">
            <a:noAutofit/>
          </a:bodyPr>
          <a:lstStyle>
            <a:lvl1pPr lvl="0" marR="0" rtl="0" algn="l">
              <a:lnSpc>
                <a:spcPct val="90000"/>
              </a:lnSpc>
              <a:spcBef>
                <a:spcPts val="0"/>
              </a:spcBef>
              <a:spcAft>
                <a:spcPts val="0"/>
              </a:spcAft>
              <a:buSzPts val="3000"/>
              <a:buNone/>
              <a:defRPr b="0" i="0" sz="1700" u="none" cap="none" strike="noStrike">
                <a:solidFill>
                  <a:schemeClr val="dk1"/>
                </a:solidFill>
                <a:latin typeface="Arial Narrow"/>
                <a:ea typeface="Arial Narrow"/>
                <a:cs typeface="Arial Narrow"/>
                <a:sym typeface="Arial Narrow"/>
              </a:defRPr>
            </a:lvl1pPr>
            <a:lvl2pPr lvl="1" marR="0" rtl="0" algn="l">
              <a:lnSpc>
                <a:spcPct val="100000"/>
              </a:lnSpc>
              <a:spcBef>
                <a:spcPts val="0"/>
              </a:spcBef>
              <a:spcAft>
                <a:spcPts val="0"/>
              </a:spcAft>
              <a:buSzPts val="1100"/>
              <a:buNone/>
              <a:defRPr b="0" i="0" sz="1700" u="none" cap="none" strike="noStrike">
                <a:solidFill>
                  <a:srgbClr val="004F8F"/>
                </a:solidFill>
                <a:latin typeface="Arial Narrow"/>
                <a:ea typeface="Arial Narrow"/>
                <a:cs typeface="Arial Narrow"/>
                <a:sym typeface="Arial Narrow"/>
              </a:defRPr>
            </a:lvl2pPr>
            <a:lvl3pPr lvl="2" marR="0" rtl="0" algn="l">
              <a:lnSpc>
                <a:spcPct val="100000"/>
              </a:lnSpc>
              <a:spcBef>
                <a:spcPts val="0"/>
              </a:spcBef>
              <a:spcAft>
                <a:spcPts val="0"/>
              </a:spcAft>
              <a:buSzPts val="1100"/>
              <a:buNone/>
              <a:defRPr b="0" i="0" sz="1700" u="none" cap="none" strike="noStrike">
                <a:solidFill>
                  <a:srgbClr val="004F8F"/>
                </a:solidFill>
                <a:latin typeface="Arial Narrow"/>
                <a:ea typeface="Arial Narrow"/>
                <a:cs typeface="Arial Narrow"/>
                <a:sym typeface="Arial Narrow"/>
              </a:defRPr>
            </a:lvl3pPr>
            <a:lvl4pPr lvl="3" marR="0" rtl="0" algn="l">
              <a:lnSpc>
                <a:spcPct val="100000"/>
              </a:lnSpc>
              <a:spcBef>
                <a:spcPts val="0"/>
              </a:spcBef>
              <a:spcAft>
                <a:spcPts val="0"/>
              </a:spcAft>
              <a:buSzPts val="1100"/>
              <a:buNone/>
              <a:defRPr b="0" i="0" sz="1700" u="none" cap="none" strike="noStrike">
                <a:solidFill>
                  <a:srgbClr val="004F8F"/>
                </a:solidFill>
                <a:latin typeface="Arial Narrow"/>
                <a:ea typeface="Arial Narrow"/>
                <a:cs typeface="Arial Narrow"/>
                <a:sym typeface="Arial Narrow"/>
              </a:defRPr>
            </a:lvl4pPr>
            <a:lvl5pPr lvl="4" marR="0" rtl="0" algn="l">
              <a:lnSpc>
                <a:spcPct val="100000"/>
              </a:lnSpc>
              <a:spcBef>
                <a:spcPts val="0"/>
              </a:spcBef>
              <a:spcAft>
                <a:spcPts val="0"/>
              </a:spcAft>
              <a:buSzPts val="1100"/>
              <a:buNone/>
              <a:defRPr b="0" i="0" sz="1700" u="none" cap="none" strike="noStrike">
                <a:solidFill>
                  <a:srgbClr val="004F8F"/>
                </a:solidFill>
                <a:latin typeface="Arial Narrow"/>
                <a:ea typeface="Arial Narrow"/>
                <a:cs typeface="Arial Narrow"/>
                <a:sym typeface="Arial Narrow"/>
              </a:defRPr>
            </a:lvl5pPr>
            <a:lvl6pPr lvl="5" marR="0" rtl="0" algn="l">
              <a:lnSpc>
                <a:spcPct val="100000"/>
              </a:lnSpc>
              <a:spcBef>
                <a:spcPts val="0"/>
              </a:spcBef>
              <a:spcAft>
                <a:spcPts val="0"/>
              </a:spcAft>
              <a:buSzPts val="1100"/>
              <a:buNone/>
              <a:defRPr b="0" i="0" sz="1700" u="none" cap="none" strike="noStrike">
                <a:solidFill>
                  <a:srgbClr val="004F8F"/>
                </a:solidFill>
                <a:latin typeface="Arial Narrow"/>
                <a:ea typeface="Arial Narrow"/>
                <a:cs typeface="Arial Narrow"/>
                <a:sym typeface="Arial Narrow"/>
              </a:defRPr>
            </a:lvl6pPr>
            <a:lvl7pPr lvl="6" marR="0" rtl="0" algn="l">
              <a:lnSpc>
                <a:spcPct val="100000"/>
              </a:lnSpc>
              <a:spcBef>
                <a:spcPts val="0"/>
              </a:spcBef>
              <a:spcAft>
                <a:spcPts val="0"/>
              </a:spcAft>
              <a:buSzPts val="1100"/>
              <a:buNone/>
              <a:defRPr b="0" i="0" sz="1700" u="none" cap="none" strike="noStrike">
                <a:solidFill>
                  <a:srgbClr val="004F8F"/>
                </a:solidFill>
                <a:latin typeface="Arial Narrow"/>
                <a:ea typeface="Arial Narrow"/>
                <a:cs typeface="Arial Narrow"/>
                <a:sym typeface="Arial Narrow"/>
              </a:defRPr>
            </a:lvl7pPr>
            <a:lvl8pPr lvl="7" marR="0" rtl="0" algn="l">
              <a:lnSpc>
                <a:spcPct val="100000"/>
              </a:lnSpc>
              <a:spcBef>
                <a:spcPts val="0"/>
              </a:spcBef>
              <a:spcAft>
                <a:spcPts val="0"/>
              </a:spcAft>
              <a:buSzPts val="1100"/>
              <a:buNone/>
              <a:defRPr b="0" i="0" sz="1700" u="none" cap="none" strike="noStrike">
                <a:solidFill>
                  <a:srgbClr val="004F8F"/>
                </a:solidFill>
                <a:latin typeface="Arial Narrow"/>
                <a:ea typeface="Arial Narrow"/>
                <a:cs typeface="Arial Narrow"/>
                <a:sym typeface="Arial Narrow"/>
              </a:defRPr>
            </a:lvl8pPr>
            <a:lvl9pPr lvl="8" marR="0" rtl="0" algn="l">
              <a:lnSpc>
                <a:spcPct val="100000"/>
              </a:lnSpc>
              <a:spcBef>
                <a:spcPts val="0"/>
              </a:spcBef>
              <a:spcAft>
                <a:spcPts val="0"/>
              </a:spcAft>
              <a:buSzPts val="1100"/>
              <a:buNone/>
              <a:defRPr b="0" i="0" sz="1700" u="none" cap="none" strike="noStrike">
                <a:solidFill>
                  <a:srgbClr val="004F8F"/>
                </a:solidFill>
                <a:latin typeface="Arial Narrow"/>
                <a:ea typeface="Arial Narrow"/>
                <a:cs typeface="Arial Narrow"/>
                <a:sym typeface="Arial Narrow"/>
              </a:defRPr>
            </a:lvl9pPr>
          </a:lstStyle>
          <a:p/>
        </p:txBody>
      </p:sp>
      <p:sp>
        <p:nvSpPr>
          <p:cNvPr id="76" name="Google Shape;76;p16"/>
          <p:cNvSpPr txBox="1"/>
          <p:nvPr>
            <p:ph idx="12" type="sldNum"/>
          </p:nvPr>
        </p:nvSpPr>
        <p:spPr>
          <a:xfrm>
            <a:off x="8316000" y="4994999"/>
            <a:ext cx="688500" cy="81000"/>
          </a:xfrm>
          <a:prstGeom prst="rect">
            <a:avLst/>
          </a:prstGeom>
          <a:noFill/>
          <a:ln>
            <a:noFill/>
          </a:ln>
        </p:spPr>
        <p:txBody>
          <a:bodyPr anchorCtr="0" anchor="t" bIns="17150" lIns="34300" spcFirstLastPara="1" rIns="34300" wrap="square" tIns="17150">
            <a:noAutofit/>
          </a:bodyPr>
          <a:lstStyle>
            <a:lvl1pPr indent="0" lvl="0" marL="0" marR="0" rtl="0" algn="r">
              <a:lnSpc>
                <a:spcPct val="100000"/>
              </a:lnSpc>
              <a:spcBef>
                <a:spcPts val="0"/>
              </a:spcBef>
              <a:spcAft>
                <a:spcPts val="0"/>
              </a:spcAft>
              <a:buClr>
                <a:srgbClr val="000000"/>
              </a:buClr>
              <a:buSzPts val="900"/>
              <a:buFont typeface="Arial"/>
              <a:buNone/>
              <a:defRPr b="0" i="0" sz="700" u="none" cap="none" strike="noStrike">
                <a:solidFill>
                  <a:schemeClr val="dk1"/>
                </a:solidFill>
                <a:latin typeface="Arial Narrow"/>
                <a:ea typeface="Arial Narrow"/>
                <a:cs typeface="Arial Narrow"/>
                <a:sym typeface="Arial Narrow"/>
              </a:defRPr>
            </a:lvl1pPr>
            <a:lvl2pPr indent="0" lvl="1" marL="0" marR="0" rtl="0" algn="r">
              <a:lnSpc>
                <a:spcPct val="100000"/>
              </a:lnSpc>
              <a:spcBef>
                <a:spcPts val="0"/>
              </a:spcBef>
              <a:spcAft>
                <a:spcPts val="0"/>
              </a:spcAft>
              <a:buClr>
                <a:srgbClr val="000000"/>
              </a:buClr>
              <a:buSzPts val="900"/>
              <a:buFont typeface="Arial"/>
              <a:buNone/>
              <a:defRPr b="0" i="0" sz="700" u="none" cap="none" strike="noStrike">
                <a:solidFill>
                  <a:schemeClr val="dk1"/>
                </a:solidFill>
                <a:latin typeface="Arial Narrow"/>
                <a:ea typeface="Arial Narrow"/>
                <a:cs typeface="Arial Narrow"/>
                <a:sym typeface="Arial Narrow"/>
              </a:defRPr>
            </a:lvl2pPr>
            <a:lvl3pPr indent="0" lvl="2" marL="0" marR="0" rtl="0" algn="r">
              <a:lnSpc>
                <a:spcPct val="100000"/>
              </a:lnSpc>
              <a:spcBef>
                <a:spcPts val="0"/>
              </a:spcBef>
              <a:spcAft>
                <a:spcPts val="0"/>
              </a:spcAft>
              <a:buClr>
                <a:srgbClr val="000000"/>
              </a:buClr>
              <a:buSzPts val="900"/>
              <a:buFont typeface="Arial"/>
              <a:buNone/>
              <a:defRPr b="0" i="0" sz="700" u="none" cap="none" strike="noStrike">
                <a:solidFill>
                  <a:schemeClr val="dk1"/>
                </a:solidFill>
                <a:latin typeface="Arial Narrow"/>
                <a:ea typeface="Arial Narrow"/>
                <a:cs typeface="Arial Narrow"/>
                <a:sym typeface="Arial Narrow"/>
              </a:defRPr>
            </a:lvl3pPr>
            <a:lvl4pPr indent="0" lvl="3" marL="0" marR="0" rtl="0" algn="r">
              <a:lnSpc>
                <a:spcPct val="100000"/>
              </a:lnSpc>
              <a:spcBef>
                <a:spcPts val="0"/>
              </a:spcBef>
              <a:spcAft>
                <a:spcPts val="0"/>
              </a:spcAft>
              <a:buClr>
                <a:srgbClr val="000000"/>
              </a:buClr>
              <a:buSzPts val="900"/>
              <a:buFont typeface="Arial"/>
              <a:buNone/>
              <a:defRPr b="0" i="0" sz="700" u="none" cap="none" strike="noStrike">
                <a:solidFill>
                  <a:schemeClr val="dk1"/>
                </a:solidFill>
                <a:latin typeface="Arial Narrow"/>
                <a:ea typeface="Arial Narrow"/>
                <a:cs typeface="Arial Narrow"/>
                <a:sym typeface="Arial Narrow"/>
              </a:defRPr>
            </a:lvl4pPr>
            <a:lvl5pPr indent="0" lvl="4" marL="0" marR="0" rtl="0" algn="r">
              <a:lnSpc>
                <a:spcPct val="100000"/>
              </a:lnSpc>
              <a:spcBef>
                <a:spcPts val="0"/>
              </a:spcBef>
              <a:spcAft>
                <a:spcPts val="0"/>
              </a:spcAft>
              <a:buClr>
                <a:srgbClr val="000000"/>
              </a:buClr>
              <a:buSzPts val="900"/>
              <a:buFont typeface="Arial"/>
              <a:buNone/>
              <a:defRPr b="0" i="0" sz="700" u="none" cap="none" strike="noStrike">
                <a:solidFill>
                  <a:schemeClr val="dk1"/>
                </a:solidFill>
                <a:latin typeface="Arial Narrow"/>
                <a:ea typeface="Arial Narrow"/>
                <a:cs typeface="Arial Narrow"/>
                <a:sym typeface="Arial Narrow"/>
              </a:defRPr>
            </a:lvl5pPr>
            <a:lvl6pPr indent="0" lvl="5" marL="0" marR="0" rtl="0" algn="r">
              <a:lnSpc>
                <a:spcPct val="100000"/>
              </a:lnSpc>
              <a:spcBef>
                <a:spcPts val="0"/>
              </a:spcBef>
              <a:spcAft>
                <a:spcPts val="0"/>
              </a:spcAft>
              <a:buClr>
                <a:srgbClr val="000000"/>
              </a:buClr>
              <a:buSzPts val="900"/>
              <a:buFont typeface="Arial"/>
              <a:buNone/>
              <a:defRPr b="0" i="0" sz="700" u="none" cap="none" strike="noStrike">
                <a:solidFill>
                  <a:schemeClr val="dk1"/>
                </a:solidFill>
                <a:latin typeface="Arial Narrow"/>
                <a:ea typeface="Arial Narrow"/>
                <a:cs typeface="Arial Narrow"/>
                <a:sym typeface="Arial Narrow"/>
              </a:defRPr>
            </a:lvl6pPr>
            <a:lvl7pPr indent="0" lvl="6" marL="0" marR="0" rtl="0" algn="r">
              <a:lnSpc>
                <a:spcPct val="100000"/>
              </a:lnSpc>
              <a:spcBef>
                <a:spcPts val="0"/>
              </a:spcBef>
              <a:spcAft>
                <a:spcPts val="0"/>
              </a:spcAft>
              <a:buClr>
                <a:srgbClr val="000000"/>
              </a:buClr>
              <a:buSzPts val="900"/>
              <a:buFont typeface="Arial"/>
              <a:buNone/>
              <a:defRPr b="0" i="0" sz="700" u="none" cap="none" strike="noStrike">
                <a:solidFill>
                  <a:schemeClr val="dk1"/>
                </a:solidFill>
                <a:latin typeface="Arial Narrow"/>
                <a:ea typeface="Arial Narrow"/>
                <a:cs typeface="Arial Narrow"/>
                <a:sym typeface="Arial Narrow"/>
              </a:defRPr>
            </a:lvl7pPr>
            <a:lvl8pPr indent="0" lvl="7" marL="0" marR="0" rtl="0" algn="r">
              <a:lnSpc>
                <a:spcPct val="100000"/>
              </a:lnSpc>
              <a:spcBef>
                <a:spcPts val="0"/>
              </a:spcBef>
              <a:spcAft>
                <a:spcPts val="0"/>
              </a:spcAft>
              <a:buClr>
                <a:srgbClr val="000000"/>
              </a:buClr>
              <a:buSzPts val="900"/>
              <a:buFont typeface="Arial"/>
              <a:buNone/>
              <a:defRPr b="0" i="0" sz="700" u="none" cap="none" strike="noStrike">
                <a:solidFill>
                  <a:schemeClr val="dk1"/>
                </a:solidFill>
                <a:latin typeface="Arial Narrow"/>
                <a:ea typeface="Arial Narrow"/>
                <a:cs typeface="Arial Narrow"/>
                <a:sym typeface="Arial Narrow"/>
              </a:defRPr>
            </a:lvl8pPr>
            <a:lvl9pPr indent="0" lvl="8" marL="0" marR="0" rtl="0" algn="r">
              <a:lnSpc>
                <a:spcPct val="100000"/>
              </a:lnSpc>
              <a:spcBef>
                <a:spcPts val="0"/>
              </a:spcBef>
              <a:spcAft>
                <a:spcPts val="0"/>
              </a:spcAft>
              <a:buClr>
                <a:srgbClr val="000000"/>
              </a:buClr>
              <a:buSzPts val="900"/>
              <a:buFont typeface="Arial"/>
              <a:buNone/>
              <a:defRPr b="0" i="0" sz="700" u="none" cap="none" strike="noStrike">
                <a:solidFill>
                  <a:schemeClr val="dk1"/>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3">
  <p:cSld name="Titel und Inhalt_2">
    <p:spTree>
      <p:nvGrpSpPr>
        <p:cNvPr id="77" name="Shape 77"/>
        <p:cNvGrpSpPr/>
        <p:nvPr/>
      </p:nvGrpSpPr>
      <p:grpSpPr>
        <a:xfrm>
          <a:off x="0" y="0"/>
          <a:ext cx="0" cy="0"/>
          <a:chOff x="0" y="0"/>
          <a:chExt cx="0" cy="0"/>
        </a:xfrm>
      </p:grpSpPr>
      <p:sp>
        <p:nvSpPr>
          <p:cNvPr id="78" name="Google Shape;78;p17"/>
          <p:cNvSpPr txBox="1"/>
          <p:nvPr>
            <p:ph idx="11" type="ftr"/>
          </p:nvPr>
        </p:nvSpPr>
        <p:spPr>
          <a:xfrm>
            <a:off x="728206" y="4975027"/>
            <a:ext cx="7543200" cy="141600"/>
          </a:xfrm>
          <a:prstGeom prst="rect">
            <a:avLst/>
          </a:prstGeom>
          <a:noFill/>
          <a:ln>
            <a:noFill/>
          </a:ln>
        </p:spPr>
        <p:txBody>
          <a:bodyPr anchorCtr="0" anchor="t" bIns="17150" lIns="34275" spcFirstLastPara="1" rIns="34275" wrap="square" tIns="17150">
            <a:noAutofit/>
          </a:bodyPr>
          <a:lstStyle>
            <a:lvl1pPr lvl="0" rtl="0" algn="l">
              <a:spcBef>
                <a:spcPts val="0"/>
              </a:spcBef>
              <a:spcAft>
                <a:spcPts val="0"/>
              </a:spcAft>
              <a:buSzPts val="500"/>
              <a:buNone/>
              <a:defRPr sz="700">
                <a:solidFill>
                  <a:schemeClr val="dk2"/>
                </a:solidFill>
                <a:latin typeface="Arial Narrow"/>
                <a:ea typeface="Arial Narrow"/>
                <a:cs typeface="Arial Narrow"/>
                <a:sym typeface="Arial Narrow"/>
              </a:defRPr>
            </a:lvl1pPr>
            <a:lvl2pPr lvl="1" rtl="0" algn="l">
              <a:spcBef>
                <a:spcPts val="0"/>
              </a:spcBef>
              <a:spcAft>
                <a:spcPts val="0"/>
              </a:spcAft>
              <a:buSzPts val="500"/>
              <a:buNone/>
              <a:defRPr sz="500"/>
            </a:lvl2pPr>
            <a:lvl3pPr lvl="2" rtl="0" algn="l">
              <a:spcBef>
                <a:spcPts val="0"/>
              </a:spcBef>
              <a:spcAft>
                <a:spcPts val="0"/>
              </a:spcAft>
              <a:buSzPts val="500"/>
              <a:buNone/>
              <a:defRPr sz="500"/>
            </a:lvl3pPr>
            <a:lvl4pPr lvl="3" rtl="0" algn="l">
              <a:spcBef>
                <a:spcPts val="0"/>
              </a:spcBef>
              <a:spcAft>
                <a:spcPts val="0"/>
              </a:spcAft>
              <a:buSzPts val="500"/>
              <a:buNone/>
              <a:defRPr sz="500"/>
            </a:lvl4pPr>
            <a:lvl5pPr lvl="4" rtl="0" algn="l">
              <a:spcBef>
                <a:spcPts val="0"/>
              </a:spcBef>
              <a:spcAft>
                <a:spcPts val="0"/>
              </a:spcAft>
              <a:buSzPts val="500"/>
              <a:buNone/>
              <a:defRPr sz="500"/>
            </a:lvl5pPr>
            <a:lvl6pPr lvl="5" rtl="0" algn="l">
              <a:spcBef>
                <a:spcPts val="0"/>
              </a:spcBef>
              <a:spcAft>
                <a:spcPts val="0"/>
              </a:spcAft>
              <a:buSzPts val="500"/>
              <a:buNone/>
              <a:defRPr sz="500"/>
            </a:lvl6pPr>
            <a:lvl7pPr lvl="6" rtl="0" algn="l">
              <a:spcBef>
                <a:spcPts val="0"/>
              </a:spcBef>
              <a:spcAft>
                <a:spcPts val="0"/>
              </a:spcAft>
              <a:buSzPts val="500"/>
              <a:buNone/>
              <a:defRPr sz="500"/>
            </a:lvl7pPr>
            <a:lvl8pPr lvl="7" rtl="0" algn="l">
              <a:spcBef>
                <a:spcPts val="0"/>
              </a:spcBef>
              <a:spcAft>
                <a:spcPts val="0"/>
              </a:spcAft>
              <a:buSzPts val="500"/>
              <a:buNone/>
              <a:defRPr sz="500"/>
            </a:lvl8pPr>
            <a:lvl9pPr lvl="8" rtl="0" algn="l">
              <a:spcBef>
                <a:spcPts val="0"/>
              </a:spcBef>
              <a:spcAft>
                <a:spcPts val="0"/>
              </a:spcAft>
              <a:buSzPts val="500"/>
              <a:buNone/>
              <a:defRPr sz="500"/>
            </a:lvl9pPr>
          </a:lstStyle>
          <a:p/>
        </p:txBody>
      </p:sp>
      <p:sp>
        <p:nvSpPr>
          <p:cNvPr id="79" name="Google Shape;79;p17"/>
          <p:cNvSpPr txBox="1"/>
          <p:nvPr>
            <p:ph idx="1" type="body"/>
          </p:nvPr>
        </p:nvSpPr>
        <p:spPr>
          <a:xfrm>
            <a:off x="710571" y="1113830"/>
            <a:ext cx="7633500" cy="3693300"/>
          </a:xfrm>
          <a:prstGeom prst="rect">
            <a:avLst/>
          </a:prstGeom>
          <a:noFill/>
          <a:ln>
            <a:noFill/>
          </a:ln>
        </p:spPr>
        <p:txBody>
          <a:bodyPr anchorCtr="0" anchor="t" bIns="17150" lIns="34275" spcFirstLastPara="1" rIns="34275" wrap="square" tIns="17150">
            <a:normAutofit/>
          </a:bodyPr>
          <a:lstStyle>
            <a:lvl1pPr indent="-228600" lvl="0" marL="457200" marR="0" rtl="0" algn="l">
              <a:spcBef>
                <a:spcPts val="100"/>
              </a:spcBef>
              <a:spcAft>
                <a:spcPts val="0"/>
              </a:spcAft>
              <a:buClr>
                <a:srgbClr val="000000"/>
              </a:buClr>
              <a:buSzPts val="1700"/>
              <a:buFont typeface="Arial Narrow"/>
              <a:buNone/>
              <a:defRPr b="0" i="0" sz="1700" u="none" cap="none" strike="noStrike">
                <a:solidFill>
                  <a:srgbClr val="000000"/>
                </a:solidFill>
                <a:latin typeface="Arial Narrow"/>
                <a:ea typeface="Arial Narrow"/>
                <a:cs typeface="Arial Narrow"/>
                <a:sym typeface="Arial Narrow"/>
              </a:defRPr>
            </a:lvl1pPr>
            <a:lvl2pPr indent="-336550" lvl="1" marL="914400" marR="0" rtl="0" algn="l">
              <a:spcBef>
                <a:spcPts val="100"/>
              </a:spcBef>
              <a:spcAft>
                <a:spcPts val="0"/>
              </a:spcAft>
              <a:buClr>
                <a:srgbClr val="000000"/>
              </a:buClr>
              <a:buSzPts val="1700"/>
              <a:buFont typeface="Arial"/>
              <a:buChar char="•"/>
              <a:defRPr b="0" i="0" sz="1700" u="none" cap="none" strike="noStrike">
                <a:solidFill>
                  <a:srgbClr val="000000"/>
                </a:solidFill>
                <a:latin typeface="Arial Narrow"/>
                <a:ea typeface="Arial Narrow"/>
                <a:cs typeface="Arial Narrow"/>
                <a:sym typeface="Arial Narrow"/>
              </a:defRPr>
            </a:lvl2pPr>
            <a:lvl3pPr indent="-336550" lvl="2" marL="1371600" marR="0" rtl="0" algn="l">
              <a:spcBef>
                <a:spcPts val="100"/>
              </a:spcBef>
              <a:spcAft>
                <a:spcPts val="0"/>
              </a:spcAft>
              <a:buClr>
                <a:srgbClr val="000000"/>
              </a:buClr>
              <a:buSzPts val="1700"/>
              <a:buFont typeface="Arial"/>
              <a:buChar char="•"/>
              <a:defRPr b="0" i="0" sz="1700" u="none" cap="none" strike="noStrike">
                <a:solidFill>
                  <a:srgbClr val="000000"/>
                </a:solidFill>
                <a:latin typeface="Arial Narrow"/>
                <a:ea typeface="Arial Narrow"/>
                <a:cs typeface="Arial Narrow"/>
                <a:sym typeface="Arial Narrow"/>
              </a:defRPr>
            </a:lvl3pPr>
            <a:lvl4pPr indent="-336550" lvl="3" marL="1828800" marR="0" rtl="0" algn="l">
              <a:spcBef>
                <a:spcPts val="100"/>
              </a:spcBef>
              <a:spcAft>
                <a:spcPts val="0"/>
              </a:spcAft>
              <a:buClr>
                <a:srgbClr val="000000"/>
              </a:buClr>
              <a:buSzPts val="1700"/>
              <a:buFont typeface="Arial"/>
              <a:buChar char="•"/>
              <a:defRPr b="0" i="0" sz="1700" u="none" cap="none" strike="noStrike">
                <a:solidFill>
                  <a:srgbClr val="000000"/>
                </a:solidFill>
                <a:latin typeface="Arial Narrow"/>
                <a:ea typeface="Arial Narrow"/>
                <a:cs typeface="Arial Narrow"/>
                <a:sym typeface="Arial Narrow"/>
              </a:defRPr>
            </a:lvl4pPr>
            <a:lvl5pPr indent="-336550" lvl="4" marL="2286000" marR="0" rtl="0" algn="l">
              <a:spcBef>
                <a:spcPts val="100"/>
              </a:spcBef>
              <a:spcAft>
                <a:spcPts val="0"/>
              </a:spcAft>
              <a:buClr>
                <a:srgbClr val="000000"/>
              </a:buClr>
              <a:buSzPts val="1700"/>
              <a:buFont typeface="Arial"/>
              <a:buChar char="•"/>
              <a:defRPr b="0" i="0" sz="1700" u="none" cap="none" strike="noStrike">
                <a:solidFill>
                  <a:srgbClr val="000000"/>
                </a:solidFill>
                <a:latin typeface="Arial Narrow"/>
                <a:ea typeface="Arial Narrow"/>
                <a:cs typeface="Arial Narrow"/>
                <a:sym typeface="Arial Narrow"/>
              </a:defRPr>
            </a:lvl5pPr>
            <a:lvl6pPr indent="-273050" lvl="5" marL="2743200" marR="0" rtl="0" algn="l">
              <a:lnSpc>
                <a:spcPct val="90000"/>
              </a:lnSpc>
              <a:spcBef>
                <a:spcPts val="200"/>
              </a:spcBef>
              <a:spcAft>
                <a:spcPts val="0"/>
              </a:spcAft>
              <a:buClr>
                <a:schemeClr val="dk1"/>
              </a:buClr>
              <a:buSzPts val="700"/>
              <a:buFont typeface="Arial"/>
              <a:buChar char="•"/>
              <a:defRPr b="0" i="0" sz="700" u="none" cap="none" strike="noStrike">
                <a:solidFill>
                  <a:schemeClr val="dk1"/>
                </a:solidFill>
                <a:latin typeface="Arial Narrow"/>
                <a:ea typeface="Arial Narrow"/>
                <a:cs typeface="Arial Narrow"/>
                <a:sym typeface="Arial Narrow"/>
              </a:defRPr>
            </a:lvl6pPr>
            <a:lvl7pPr indent="-273050" lvl="6" marL="3200400" marR="0" rtl="0" algn="l">
              <a:lnSpc>
                <a:spcPct val="90000"/>
              </a:lnSpc>
              <a:spcBef>
                <a:spcPts val="1200"/>
              </a:spcBef>
              <a:spcAft>
                <a:spcPts val="0"/>
              </a:spcAft>
              <a:buClr>
                <a:schemeClr val="dk1"/>
              </a:buClr>
              <a:buSzPts val="700"/>
              <a:buFont typeface="Arial"/>
              <a:buChar char="•"/>
              <a:defRPr b="0" i="0" sz="700" u="none" cap="none" strike="noStrike">
                <a:solidFill>
                  <a:schemeClr val="dk1"/>
                </a:solidFill>
                <a:latin typeface="Arial Narrow"/>
                <a:ea typeface="Arial Narrow"/>
                <a:cs typeface="Arial Narrow"/>
                <a:sym typeface="Arial Narrow"/>
              </a:defRPr>
            </a:lvl7pPr>
            <a:lvl8pPr indent="-273050" lvl="7" marL="3657600" marR="0" rtl="0" algn="l">
              <a:lnSpc>
                <a:spcPct val="90000"/>
              </a:lnSpc>
              <a:spcBef>
                <a:spcPts val="1200"/>
              </a:spcBef>
              <a:spcAft>
                <a:spcPts val="0"/>
              </a:spcAft>
              <a:buClr>
                <a:schemeClr val="dk1"/>
              </a:buClr>
              <a:buSzPts val="700"/>
              <a:buFont typeface="Arial"/>
              <a:buChar char="•"/>
              <a:defRPr b="0" i="0" sz="700" u="none" cap="none" strike="noStrike">
                <a:solidFill>
                  <a:schemeClr val="dk1"/>
                </a:solidFill>
                <a:latin typeface="Arial Narrow"/>
                <a:ea typeface="Arial Narrow"/>
                <a:cs typeface="Arial Narrow"/>
                <a:sym typeface="Arial Narrow"/>
              </a:defRPr>
            </a:lvl8pPr>
            <a:lvl9pPr indent="-273050" lvl="8" marL="4114800" marR="0" rtl="0" algn="l">
              <a:lnSpc>
                <a:spcPct val="90000"/>
              </a:lnSpc>
              <a:spcBef>
                <a:spcPts val="1200"/>
              </a:spcBef>
              <a:spcAft>
                <a:spcPts val="1200"/>
              </a:spcAft>
              <a:buClr>
                <a:schemeClr val="dk1"/>
              </a:buClr>
              <a:buSzPts val="700"/>
              <a:buFont typeface="Arial"/>
              <a:buChar char="•"/>
              <a:defRPr b="0" i="0" sz="700" u="none" cap="none" strike="noStrike">
                <a:solidFill>
                  <a:schemeClr val="dk1"/>
                </a:solidFill>
                <a:latin typeface="Arial Narrow"/>
                <a:ea typeface="Arial Narrow"/>
                <a:cs typeface="Arial Narrow"/>
                <a:sym typeface="Arial Narrow"/>
              </a:defRPr>
            </a:lvl9pPr>
          </a:lstStyle>
          <a:p/>
        </p:txBody>
      </p:sp>
      <p:sp>
        <p:nvSpPr>
          <p:cNvPr id="80" name="Google Shape;80;p17"/>
          <p:cNvSpPr txBox="1"/>
          <p:nvPr>
            <p:ph type="title"/>
          </p:nvPr>
        </p:nvSpPr>
        <p:spPr>
          <a:xfrm>
            <a:off x="710571" y="73819"/>
            <a:ext cx="7077600" cy="540000"/>
          </a:xfrm>
          <a:prstGeom prst="rect">
            <a:avLst/>
          </a:prstGeom>
          <a:noFill/>
          <a:ln>
            <a:noFill/>
          </a:ln>
        </p:spPr>
        <p:txBody>
          <a:bodyPr anchorCtr="0" anchor="b" bIns="17150" lIns="34275" spcFirstLastPara="1" rIns="34275" wrap="square" tIns="17150">
            <a:normAutofit/>
          </a:bodyPr>
          <a:lstStyle>
            <a:lvl1pPr lvl="0" marR="0" rtl="0" algn="l">
              <a:spcBef>
                <a:spcPts val="0"/>
              </a:spcBef>
              <a:spcAft>
                <a:spcPts val="0"/>
              </a:spcAft>
              <a:buSzPts val="2800"/>
              <a:buNone/>
              <a:defRPr b="0" i="0" sz="1700" u="none" cap="none" strike="noStrike">
                <a:solidFill>
                  <a:schemeClr val="dk1"/>
                </a:solidFill>
                <a:latin typeface="Arial Narrow"/>
                <a:ea typeface="Arial Narrow"/>
                <a:cs typeface="Arial Narrow"/>
                <a:sym typeface="Arial Narrow"/>
              </a:defRPr>
            </a:lvl1pPr>
            <a:lvl2pPr lvl="1" marR="0" rtl="0" algn="l">
              <a:spcBef>
                <a:spcPts val="0"/>
              </a:spcBef>
              <a:spcAft>
                <a:spcPts val="0"/>
              </a:spcAft>
              <a:buSzPts val="2800"/>
              <a:buNone/>
              <a:defRPr b="0" i="0" sz="1700" u="none" cap="none" strike="noStrike">
                <a:solidFill>
                  <a:srgbClr val="004F8F"/>
                </a:solidFill>
                <a:latin typeface="Arial Narrow"/>
                <a:ea typeface="Arial Narrow"/>
                <a:cs typeface="Arial Narrow"/>
                <a:sym typeface="Arial Narrow"/>
              </a:defRPr>
            </a:lvl2pPr>
            <a:lvl3pPr lvl="2" marR="0" rtl="0" algn="l">
              <a:spcBef>
                <a:spcPts val="0"/>
              </a:spcBef>
              <a:spcAft>
                <a:spcPts val="0"/>
              </a:spcAft>
              <a:buSzPts val="2800"/>
              <a:buNone/>
              <a:defRPr b="0" i="0" sz="1700" u="none" cap="none" strike="noStrike">
                <a:solidFill>
                  <a:srgbClr val="004F8F"/>
                </a:solidFill>
                <a:latin typeface="Arial Narrow"/>
                <a:ea typeface="Arial Narrow"/>
                <a:cs typeface="Arial Narrow"/>
                <a:sym typeface="Arial Narrow"/>
              </a:defRPr>
            </a:lvl3pPr>
            <a:lvl4pPr lvl="3" marR="0" rtl="0" algn="l">
              <a:spcBef>
                <a:spcPts val="0"/>
              </a:spcBef>
              <a:spcAft>
                <a:spcPts val="0"/>
              </a:spcAft>
              <a:buSzPts val="2800"/>
              <a:buNone/>
              <a:defRPr b="0" i="0" sz="1700" u="none" cap="none" strike="noStrike">
                <a:solidFill>
                  <a:srgbClr val="004F8F"/>
                </a:solidFill>
                <a:latin typeface="Arial Narrow"/>
                <a:ea typeface="Arial Narrow"/>
                <a:cs typeface="Arial Narrow"/>
                <a:sym typeface="Arial Narrow"/>
              </a:defRPr>
            </a:lvl4pPr>
            <a:lvl5pPr lvl="4" marR="0" rtl="0" algn="l">
              <a:spcBef>
                <a:spcPts val="0"/>
              </a:spcBef>
              <a:spcAft>
                <a:spcPts val="0"/>
              </a:spcAft>
              <a:buSzPts val="2800"/>
              <a:buNone/>
              <a:defRPr b="0" i="0" sz="1700" u="none" cap="none" strike="noStrike">
                <a:solidFill>
                  <a:srgbClr val="004F8F"/>
                </a:solidFill>
                <a:latin typeface="Arial Narrow"/>
                <a:ea typeface="Arial Narrow"/>
                <a:cs typeface="Arial Narrow"/>
                <a:sym typeface="Arial Narrow"/>
              </a:defRPr>
            </a:lvl5pPr>
            <a:lvl6pPr lvl="5" marR="0" rtl="0" algn="l">
              <a:spcBef>
                <a:spcPts val="0"/>
              </a:spcBef>
              <a:spcAft>
                <a:spcPts val="0"/>
              </a:spcAft>
              <a:buSzPts val="2800"/>
              <a:buNone/>
              <a:defRPr b="0" i="0" sz="1700" u="none" cap="none" strike="noStrike">
                <a:solidFill>
                  <a:srgbClr val="004F8F"/>
                </a:solidFill>
                <a:latin typeface="Arial Narrow"/>
                <a:ea typeface="Arial Narrow"/>
                <a:cs typeface="Arial Narrow"/>
                <a:sym typeface="Arial Narrow"/>
              </a:defRPr>
            </a:lvl6pPr>
            <a:lvl7pPr lvl="6" marR="0" rtl="0" algn="l">
              <a:spcBef>
                <a:spcPts val="0"/>
              </a:spcBef>
              <a:spcAft>
                <a:spcPts val="0"/>
              </a:spcAft>
              <a:buSzPts val="2800"/>
              <a:buNone/>
              <a:defRPr b="0" i="0" sz="1700" u="none" cap="none" strike="noStrike">
                <a:solidFill>
                  <a:srgbClr val="004F8F"/>
                </a:solidFill>
                <a:latin typeface="Arial Narrow"/>
                <a:ea typeface="Arial Narrow"/>
                <a:cs typeface="Arial Narrow"/>
                <a:sym typeface="Arial Narrow"/>
              </a:defRPr>
            </a:lvl7pPr>
            <a:lvl8pPr lvl="7" marR="0" rtl="0" algn="l">
              <a:spcBef>
                <a:spcPts val="0"/>
              </a:spcBef>
              <a:spcAft>
                <a:spcPts val="0"/>
              </a:spcAft>
              <a:buSzPts val="2800"/>
              <a:buNone/>
              <a:defRPr b="0" i="0" sz="1700" u="none" cap="none" strike="noStrike">
                <a:solidFill>
                  <a:srgbClr val="004F8F"/>
                </a:solidFill>
                <a:latin typeface="Arial Narrow"/>
                <a:ea typeface="Arial Narrow"/>
                <a:cs typeface="Arial Narrow"/>
                <a:sym typeface="Arial Narrow"/>
              </a:defRPr>
            </a:lvl8pPr>
            <a:lvl9pPr lvl="8" marR="0" rtl="0" algn="l">
              <a:spcBef>
                <a:spcPts val="0"/>
              </a:spcBef>
              <a:spcAft>
                <a:spcPts val="0"/>
              </a:spcAft>
              <a:buSzPts val="2800"/>
              <a:buNone/>
              <a:defRPr b="0" i="0" sz="1700" u="none" cap="none" strike="noStrike">
                <a:solidFill>
                  <a:srgbClr val="004F8F"/>
                </a:solidFill>
                <a:latin typeface="Arial Narrow"/>
                <a:ea typeface="Arial Narrow"/>
                <a:cs typeface="Arial Narrow"/>
                <a:sym typeface="Arial Narrow"/>
              </a:defRPr>
            </a:lvl9pPr>
          </a:lstStyle>
          <a:p/>
        </p:txBody>
      </p:sp>
      <p:sp>
        <p:nvSpPr>
          <p:cNvPr id="81" name="Google Shape;81;p17"/>
          <p:cNvSpPr txBox="1"/>
          <p:nvPr>
            <p:ph idx="12" type="sldNum"/>
          </p:nvPr>
        </p:nvSpPr>
        <p:spPr>
          <a:xfrm>
            <a:off x="8316000" y="4994999"/>
            <a:ext cx="688500" cy="81000"/>
          </a:xfrm>
          <a:prstGeom prst="rect">
            <a:avLst/>
          </a:prstGeom>
          <a:noFill/>
          <a:ln>
            <a:noFill/>
          </a:ln>
        </p:spPr>
        <p:txBody>
          <a:bodyPr anchorCtr="0" anchor="t" bIns="17150" lIns="34275" spcFirstLastPara="1" rIns="34275" wrap="square" tIns="17150">
            <a:normAutofit fontScale="47500" lnSpcReduction="10000"/>
          </a:bodyPr>
          <a:lstStyle>
            <a:lvl1pPr indent="0" lvl="0" marL="0" marR="0" rtl="0" algn="r">
              <a:spcBef>
                <a:spcPts val="0"/>
              </a:spcBef>
              <a:spcAft>
                <a:spcPts val="0"/>
              </a:spcAft>
              <a:buNone/>
              <a:defRPr b="0" i="0" sz="700" u="none" cap="none" strike="noStrike">
                <a:solidFill>
                  <a:schemeClr val="dk1"/>
                </a:solidFill>
                <a:latin typeface="Arial Narrow"/>
                <a:ea typeface="Arial Narrow"/>
                <a:cs typeface="Arial Narrow"/>
                <a:sym typeface="Arial Narrow"/>
              </a:defRPr>
            </a:lvl1pPr>
            <a:lvl2pPr indent="0" lvl="1" marL="0" marR="0" rtl="0" algn="r">
              <a:spcBef>
                <a:spcPts val="0"/>
              </a:spcBef>
              <a:spcAft>
                <a:spcPts val="0"/>
              </a:spcAft>
              <a:buNone/>
              <a:defRPr b="0" i="0" sz="700" u="none" cap="none" strike="noStrike">
                <a:solidFill>
                  <a:schemeClr val="dk1"/>
                </a:solidFill>
                <a:latin typeface="Arial Narrow"/>
                <a:ea typeface="Arial Narrow"/>
                <a:cs typeface="Arial Narrow"/>
                <a:sym typeface="Arial Narrow"/>
              </a:defRPr>
            </a:lvl2pPr>
            <a:lvl3pPr indent="0" lvl="2" marL="0" marR="0" rtl="0" algn="r">
              <a:spcBef>
                <a:spcPts val="0"/>
              </a:spcBef>
              <a:spcAft>
                <a:spcPts val="0"/>
              </a:spcAft>
              <a:buNone/>
              <a:defRPr b="0" i="0" sz="700" u="none" cap="none" strike="noStrike">
                <a:solidFill>
                  <a:schemeClr val="dk1"/>
                </a:solidFill>
                <a:latin typeface="Arial Narrow"/>
                <a:ea typeface="Arial Narrow"/>
                <a:cs typeface="Arial Narrow"/>
                <a:sym typeface="Arial Narrow"/>
              </a:defRPr>
            </a:lvl3pPr>
            <a:lvl4pPr indent="0" lvl="3" marL="0" marR="0" rtl="0" algn="r">
              <a:spcBef>
                <a:spcPts val="0"/>
              </a:spcBef>
              <a:spcAft>
                <a:spcPts val="0"/>
              </a:spcAft>
              <a:buNone/>
              <a:defRPr b="0" i="0" sz="700" u="none" cap="none" strike="noStrike">
                <a:solidFill>
                  <a:schemeClr val="dk1"/>
                </a:solidFill>
                <a:latin typeface="Arial Narrow"/>
                <a:ea typeface="Arial Narrow"/>
                <a:cs typeface="Arial Narrow"/>
                <a:sym typeface="Arial Narrow"/>
              </a:defRPr>
            </a:lvl4pPr>
            <a:lvl5pPr indent="0" lvl="4" marL="0" marR="0" rtl="0" algn="r">
              <a:spcBef>
                <a:spcPts val="0"/>
              </a:spcBef>
              <a:spcAft>
                <a:spcPts val="0"/>
              </a:spcAft>
              <a:buNone/>
              <a:defRPr b="0" i="0" sz="700" u="none" cap="none" strike="noStrike">
                <a:solidFill>
                  <a:schemeClr val="dk1"/>
                </a:solidFill>
                <a:latin typeface="Arial Narrow"/>
                <a:ea typeface="Arial Narrow"/>
                <a:cs typeface="Arial Narrow"/>
                <a:sym typeface="Arial Narrow"/>
              </a:defRPr>
            </a:lvl5pPr>
            <a:lvl6pPr indent="0" lvl="5" marL="0" marR="0" rtl="0" algn="r">
              <a:spcBef>
                <a:spcPts val="0"/>
              </a:spcBef>
              <a:spcAft>
                <a:spcPts val="0"/>
              </a:spcAft>
              <a:buNone/>
              <a:defRPr b="0" i="0" sz="700" u="none" cap="none" strike="noStrike">
                <a:solidFill>
                  <a:schemeClr val="dk1"/>
                </a:solidFill>
                <a:latin typeface="Arial Narrow"/>
                <a:ea typeface="Arial Narrow"/>
                <a:cs typeface="Arial Narrow"/>
                <a:sym typeface="Arial Narrow"/>
              </a:defRPr>
            </a:lvl6pPr>
            <a:lvl7pPr indent="0" lvl="6" marL="0" marR="0" rtl="0" algn="r">
              <a:spcBef>
                <a:spcPts val="0"/>
              </a:spcBef>
              <a:spcAft>
                <a:spcPts val="0"/>
              </a:spcAft>
              <a:buNone/>
              <a:defRPr b="0" i="0" sz="700" u="none" cap="none" strike="noStrike">
                <a:solidFill>
                  <a:schemeClr val="dk1"/>
                </a:solidFill>
                <a:latin typeface="Arial Narrow"/>
                <a:ea typeface="Arial Narrow"/>
                <a:cs typeface="Arial Narrow"/>
                <a:sym typeface="Arial Narrow"/>
              </a:defRPr>
            </a:lvl7pPr>
            <a:lvl8pPr indent="0" lvl="7" marL="0" marR="0" rtl="0" algn="r">
              <a:spcBef>
                <a:spcPts val="0"/>
              </a:spcBef>
              <a:spcAft>
                <a:spcPts val="0"/>
              </a:spcAft>
              <a:buNone/>
              <a:defRPr b="0" i="0" sz="700" u="none" cap="none" strike="noStrike">
                <a:solidFill>
                  <a:schemeClr val="dk1"/>
                </a:solidFill>
                <a:latin typeface="Arial Narrow"/>
                <a:ea typeface="Arial Narrow"/>
                <a:cs typeface="Arial Narrow"/>
                <a:sym typeface="Arial Narrow"/>
              </a:defRPr>
            </a:lvl8pPr>
            <a:lvl9pPr indent="0" lvl="8" marL="0" marR="0" rtl="0" algn="r">
              <a:spcBef>
                <a:spcPts val="0"/>
              </a:spcBef>
              <a:spcAft>
                <a:spcPts val="0"/>
              </a:spcAft>
              <a:buNone/>
              <a:defRPr b="0" i="0" sz="700" u="none" cap="none" strike="noStrike">
                <a:solidFill>
                  <a:schemeClr val="dk1"/>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comments" Target="../comments/comment2.xml"/><Relationship Id="rId4" Type="http://schemas.openxmlformats.org/officeDocument/2006/relationships/image" Target="../media/image1.png"/><Relationship Id="rId9" Type="http://schemas.openxmlformats.org/officeDocument/2006/relationships/image" Target="../media/image45.png"/><Relationship Id="rId5" Type="http://schemas.openxmlformats.org/officeDocument/2006/relationships/image" Target="../media/image26.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2.png"/></Relationships>
</file>

<file path=ppt/slides/_rels/slide14.xml.rels><?xml version="1.0" encoding="UTF-8" standalone="yes"?><Relationships xmlns="http://schemas.openxmlformats.org/package/2006/relationships"><Relationship Id="rId10" Type="http://schemas.openxmlformats.org/officeDocument/2006/relationships/image" Target="../media/image38.png"/><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33.png"/><Relationship Id="rId4" Type="http://schemas.openxmlformats.org/officeDocument/2006/relationships/hyperlink" Target="https://testflight.apple.com/join/ACOrgXAr" TargetMode="External"/><Relationship Id="rId9" Type="http://schemas.openxmlformats.org/officeDocument/2006/relationships/image" Target="../media/image36.png"/><Relationship Id="rId5" Type="http://schemas.openxmlformats.org/officeDocument/2006/relationships/hyperlink" Target="https://testflight.apple.com/join/ACOrgXAr" TargetMode="External"/><Relationship Id="rId6" Type="http://schemas.openxmlformats.org/officeDocument/2006/relationships/hyperlink" Target="https://play.google.com/store/apps/details?id=de.autentek.colette&amp;gl=US" TargetMode="External"/><Relationship Id="rId7" Type="http://schemas.openxmlformats.org/officeDocument/2006/relationships/image" Target="../media/image42.png"/><Relationship Id="rId8"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comments" Target="../comments/comment3.xml"/><Relationship Id="rId4" Type="http://schemas.openxmlformats.org/officeDocument/2006/relationships/image" Target="../media/image39.png"/><Relationship Id="rId5"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44.png"/><Relationship Id="rId5" Type="http://schemas.openxmlformats.org/officeDocument/2006/relationships/image" Target="../media/image39.png"/><Relationship Id="rId6"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1.png"/><Relationship Id="rId4" Type="http://schemas.openxmlformats.org/officeDocument/2006/relationships/image" Target="../media/image43.png"/><Relationship Id="rId5" Type="http://schemas.openxmlformats.org/officeDocument/2006/relationships/image" Target="../media/image5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comments" Target="../comments/commen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46.png"/><Relationship Id="rId4" Type="http://schemas.openxmlformats.org/officeDocument/2006/relationships/image" Target="../media/image30.png"/><Relationship Id="rId9" Type="http://schemas.openxmlformats.org/officeDocument/2006/relationships/image" Target="../media/image50.png"/><Relationship Id="rId5" Type="http://schemas.openxmlformats.org/officeDocument/2006/relationships/image" Target="../media/image31.png"/><Relationship Id="rId6" Type="http://schemas.openxmlformats.org/officeDocument/2006/relationships/image" Target="../media/image45.png"/><Relationship Id="rId7" Type="http://schemas.openxmlformats.org/officeDocument/2006/relationships/image" Target="../media/image29.png"/><Relationship Id="rId8" Type="http://schemas.openxmlformats.org/officeDocument/2006/relationships/image" Target="../media/image4.png"/></Relationships>
</file>

<file path=ppt/slides/_rels/slide23.xml.rels><?xml version="1.0" encoding="UTF-8" standalone="yes"?><Relationships xmlns="http://schemas.openxmlformats.org/package/2006/relationships"><Relationship Id="rId11" Type="http://schemas.openxmlformats.org/officeDocument/2006/relationships/image" Target="../media/image59.png"/><Relationship Id="rId10" Type="http://schemas.openxmlformats.org/officeDocument/2006/relationships/image" Target="../media/image56.png"/><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47.png"/><Relationship Id="rId4" Type="http://schemas.openxmlformats.org/officeDocument/2006/relationships/image" Target="../media/image53.png"/><Relationship Id="rId9" Type="http://schemas.openxmlformats.org/officeDocument/2006/relationships/image" Target="../media/image57.png"/><Relationship Id="rId5" Type="http://schemas.openxmlformats.org/officeDocument/2006/relationships/image" Target="../media/image55.jpg"/><Relationship Id="rId6" Type="http://schemas.openxmlformats.org/officeDocument/2006/relationships/image" Target="../media/image49.png"/><Relationship Id="rId7" Type="http://schemas.openxmlformats.org/officeDocument/2006/relationships/image" Target="../media/image54.png"/><Relationship Id="rId8"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61.png"/><Relationship Id="rId4" Type="http://schemas.openxmlformats.org/officeDocument/2006/relationships/image" Target="../media/image54.png"/><Relationship Id="rId5" Type="http://schemas.openxmlformats.org/officeDocument/2006/relationships/image" Target="../media/image58.png"/><Relationship Id="rId6" Type="http://schemas.openxmlformats.org/officeDocument/2006/relationships/image" Target="../media/image64.png"/><Relationship Id="rId7" Type="http://schemas.openxmlformats.org/officeDocument/2006/relationships/image" Target="../media/image5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6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60.png"/><Relationship Id="rId4" Type="http://schemas.openxmlformats.org/officeDocument/2006/relationships/image" Target="../media/image62.png"/><Relationship Id="rId5" Type="http://schemas.openxmlformats.org/officeDocument/2006/relationships/hyperlink" Target="https://app.edkimo.com/feedback/boconob"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hyperlink" Target="https://lernapps.oead.at/de/zertifizierungsverfahren/" TargetMode="External"/><Relationship Id="rId4" Type="http://schemas.openxmlformats.org/officeDocument/2006/relationships/hyperlink" Target="https://digitaleschule.gv.at/gutesiegel-lernapp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s://colette-project.eu/" TargetMode="External"/><Relationship Id="rId4" Type="http://schemas.openxmlformats.org/officeDocument/2006/relationships/image" Target="../media/image4.png"/><Relationship Id="rId5"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1" Type="http://schemas.openxmlformats.org/officeDocument/2006/relationships/image" Target="../media/image18.png"/><Relationship Id="rId10" Type="http://schemas.openxmlformats.org/officeDocument/2006/relationships/image" Target="../media/image12.jpg"/><Relationship Id="rId13" Type="http://schemas.openxmlformats.org/officeDocument/2006/relationships/image" Target="../media/image1.png"/><Relationship Id="rId12"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g"/><Relationship Id="rId4" Type="http://schemas.openxmlformats.org/officeDocument/2006/relationships/image" Target="../media/image10.jpg"/><Relationship Id="rId9" Type="http://schemas.openxmlformats.org/officeDocument/2006/relationships/image" Target="../media/image14.jpg"/><Relationship Id="rId15" Type="http://schemas.openxmlformats.org/officeDocument/2006/relationships/image" Target="../media/image16.png"/><Relationship Id="rId14" Type="http://schemas.openxmlformats.org/officeDocument/2006/relationships/image" Target="../media/image17.png"/><Relationship Id="rId16" Type="http://schemas.openxmlformats.org/officeDocument/2006/relationships/image" Target="../media/image19.png"/><Relationship Id="rId5" Type="http://schemas.openxmlformats.org/officeDocument/2006/relationships/image" Target="../media/image9.jpg"/><Relationship Id="rId6" Type="http://schemas.openxmlformats.org/officeDocument/2006/relationships/image" Target="../media/image11.jpg"/><Relationship Id="rId7" Type="http://schemas.openxmlformats.org/officeDocument/2006/relationships/image" Target="../media/image35.jpg"/><Relationship Id="rId8" Type="http://schemas.openxmlformats.org/officeDocument/2006/relationships/image" Target="../media/image48.jpg"/></Relationships>
</file>

<file path=ppt/slides/_rels/slide7.xml.rels><?xml version="1.0" encoding="UTF-8" standalone="yes"?><Relationships xmlns="http://schemas.openxmlformats.org/package/2006/relationships"><Relationship Id="rId11" Type="http://schemas.openxmlformats.org/officeDocument/2006/relationships/hyperlink" Target="http://bit.ly/3BzqNvC" TargetMode="External"/><Relationship Id="rId10" Type="http://schemas.openxmlformats.org/officeDocument/2006/relationships/hyperlink" Target="http://bit.ly/3BzqNvC" TargetMode="External"/><Relationship Id="rId13" Type="http://schemas.openxmlformats.org/officeDocument/2006/relationships/image" Target="../media/image21.png"/><Relationship Id="rId12"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hyperlink" Target="http://bit.ly/3FvIrln" TargetMode="External"/><Relationship Id="rId9" Type="http://schemas.openxmlformats.org/officeDocument/2006/relationships/image" Target="../media/image22.png"/><Relationship Id="rId14" Type="http://schemas.openxmlformats.org/officeDocument/2006/relationships/image" Target="../media/image23.png"/><Relationship Id="rId5" Type="http://schemas.openxmlformats.org/officeDocument/2006/relationships/hyperlink" Target="http://bit.ly/3FvIrln" TargetMode="External"/><Relationship Id="rId6" Type="http://schemas.openxmlformats.org/officeDocument/2006/relationships/hyperlink" Target="http://bit.ly/3YlFcVY" TargetMode="External"/><Relationship Id="rId7" Type="http://schemas.openxmlformats.org/officeDocument/2006/relationships/hyperlink" Target="http://bit.ly/3YlFcVY" TargetMode="External"/><Relationship Id="rId8"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1.png"/><Relationship Id="rId4" Type="http://schemas.openxmlformats.org/officeDocument/2006/relationships/image" Target="../media/image28.png"/><Relationship Id="rId5"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5" name="Shape 85"/>
        <p:cNvGrpSpPr/>
        <p:nvPr/>
      </p:nvGrpSpPr>
      <p:grpSpPr>
        <a:xfrm>
          <a:off x="0" y="0"/>
          <a:ext cx="0" cy="0"/>
          <a:chOff x="0" y="0"/>
          <a:chExt cx="0" cy="0"/>
        </a:xfrm>
      </p:grpSpPr>
      <p:sp>
        <p:nvSpPr>
          <p:cNvPr id="86" name="Google Shape;86;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BEVOR DU DIESE PRÄSENTATION BENUTZT</a:t>
            </a:r>
            <a:endParaRPr/>
          </a:p>
        </p:txBody>
      </p:sp>
      <p:sp>
        <p:nvSpPr>
          <p:cNvPr id="87" name="Google Shape;87;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7500" lnSpcReduction="10000"/>
          </a:bodyPr>
          <a:lstStyle/>
          <a:p>
            <a:pPr indent="-317182" lvl="0" marL="457200" rtl="0" algn="l">
              <a:spcBef>
                <a:spcPts val="0"/>
              </a:spcBef>
              <a:spcAft>
                <a:spcPts val="0"/>
              </a:spcAft>
              <a:buSzPct val="100000"/>
              <a:buAutoNum type="arabicPeriod"/>
            </a:pPr>
            <a:r>
              <a:rPr lang="en"/>
              <a:t>Alle Links überprüfen - sind sie erreichbar und liefern die gewünschte Seite?</a:t>
            </a:r>
            <a:endParaRPr/>
          </a:p>
          <a:p>
            <a:pPr indent="-317182" lvl="0" marL="457200" rtl="0" algn="l">
              <a:spcBef>
                <a:spcPts val="0"/>
              </a:spcBef>
              <a:spcAft>
                <a:spcPts val="0"/>
              </a:spcAft>
              <a:buSzPct val="100000"/>
              <a:buAutoNum type="arabicPeriod"/>
            </a:pPr>
            <a:r>
              <a:rPr lang="en"/>
              <a:t>Tablets/Geräte vorbereiten - für Teilnehmende, die keine mitbringen (oder auf Probleme stoßen)</a:t>
            </a:r>
            <a:endParaRPr/>
          </a:p>
          <a:p>
            <a:pPr indent="-317182" lvl="0" marL="457200" rtl="0" algn="l">
              <a:spcBef>
                <a:spcPts val="0"/>
              </a:spcBef>
              <a:spcAft>
                <a:spcPts val="0"/>
              </a:spcAft>
              <a:buSzPct val="100000"/>
              <a:buAutoNum type="arabicPeriod"/>
            </a:pPr>
            <a:r>
              <a:rPr lang="en"/>
              <a:t>Link für Wooclap, Edkimo, Wordcloud oder ähnliche “Wordcloud” Sammlung hinzufügen (nicht Mentimeter - nicht DSGVO-konform)</a:t>
            </a:r>
            <a:endParaRPr/>
          </a:p>
          <a:p>
            <a:pPr indent="-297497" lvl="1" marL="914400" rtl="0" algn="l">
              <a:spcBef>
                <a:spcPts val="0"/>
              </a:spcBef>
              <a:spcAft>
                <a:spcPts val="0"/>
              </a:spcAft>
              <a:buSzPct val="100000"/>
              <a:buAutoNum type="alphaLcPeriod"/>
            </a:pPr>
            <a:r>
              <a:rPr lang="en"/>
              <a:t>Folie “TODO”</a:t>
            </a:r>
            <a:endParaRPr/>
          </a:p>
          <a:p>
            <a:pPr indent="-297497" lvl="1" marL="914400" rtl="0" algn="l">
              <a:spcBef>
                <a:spcPts val="0"/>
              </a:spcBef>
              <a:spcAft>
                <a:spcPts val="0"/>
              </a:spcAft>
              <a:buSzPct val="100000"/>
              <a:buAutoNum type="alphaLcPeriod"/>
            </a:pPr>
            <a:r>
              <a:rPr lang="en"/>
              <a:t>“</a:t>
            </a:r>
            <a:r>
              <a:rPr lang="en"/>
              <a:t>Stop and reflect! </a:t>
            </a:r>
            <a:r>
              <a:rPr lang="en"/>
              <a:t>What do you think?”</a:t>
            </a:r>
            <a:endParaRPr/>
          </a:p>
          <a:p>
            <a:pPr indent="-297497" lvl="1" marL="914400" rtl="0" algn="l">
              <a:spcBef>
                <a:spcPts val="0"/>
              </a:spcBef>
              <a:spcAft>
                <a:spcPts val="0"/>
              </a:spcAft>
              <a:buSzPct val="100000"/>
              <a:buAutoNum type="alphaLcPeriod"/>
            </a:pPr>
            <a:r>
              <a:rPr lang="en"/>
              <a:t>“First impressions”</a:t>
            </a:r>
            <a:endParaRPr/>
          </a:p>
          <a:p>
            <a:pPr indent="-317182" lvl="0" marL="457200" rtl="0" algn="l">
              <a:spcBef>
                <a:spcPts val="0"/>
              </a:spcBef>
              <a:spcAft>
                <a:spcPts val="0"/>
              </a:spcAft>
              <a:buSzPct val="100000"/>
              <a:buAutoNum type="arabicPeriod"/>
            </a:pPr>
            <a:r>
              <a:rPr lang="en"/>
              <a:t>QR-Codes/Arbeitsblätter ausdrucken</a:t>
            </a:r>
            <a:endParaRPr/>
          </a:p>
          <a:p>
            <a:pPr indent="-297497" lvl="1" marL="914400" rtl="0" algn="l">
              <a:spcBef>
                <a:spcPts val="0"/>
              </a:spcBef>
              <a:spcAft>
                <a:spcPts val="0"/>
              </a:spcAft>
              <a:buSzPct val="127272"/>
              <a:buAutoNum type="alphaLcPeriod"/>
            </a:pPr>
            <a:r>
              <a:rPr lang="en" sz="1100">
                <a:solidFill>
                  <a:schemeClr val="dk1"/>
                </a:solidFill>
              </a:rPr>
              <a:t>NOTIZ 1: QR-codes und Links zu den App-Stores drucken</a:t>
            </a:r>
            <a:endParaRPr sz="1100">
              <a:solidFill>
                <a:schemeClr val="dk1"/>
              </a:solidFill>
            </a:endParaRPr>
          </a:p>
          <a:p>
            <a:pPr indent="-297497" lvl="1" marL="914400" rtl="0" algn="l">
              <a:lnSpc>
                <a:spcPct val="100000"/>
              </a:lnSpc>
              <a:spcBef>
                <a:spcPts val="0"/>
              </a:spcBef>
              <a:spcAft>
                <a:spcPts val="0"/>
              </a:spcAft>
              <a:buSzPct val="127272"/>
              <a:buAutoNum type="alphaLcPeriod"/>
            </a:pPr>
            <a:r>
              <a:rPr lang="en" sz="1100">
                <a:solidFill>
                  <a:schemeClr val="dk1"/>
                </a:solidFill>
              </a:rPr>
              <a:t>NOTIZ 2: 4-5 Tablets für Teilnehmende bereithalten (falls es Probleme gibt oder Geräte vergessen wurden)</a:t>
            </a:r>
            <a:endParaRPr sz="1100">
              <a:solidFill>
                <a:schemeClr val="dk1"/>
              </a:solidFill>
            </a:endParaRPr>
          </a:p>
          <a:p>
            <a:pPr indent="-297497" lvl="1" marL="914400" rtl="0" algn="l">
              <a:lnSpc>
                <a:spcPct val="100000"/>
              </a:lnSpc>
              <a:spcBef>
                <a:spcPts val="0"/>
              </a:spcBef>
              <a:spcAft>
                <a:spcPts val="0"/>
              </a:spcAft>
              <a:buSzPct val="127272"/>
              <a:buAutoNum type="alphaLcPeriod"/>
            </a:pPr>
            <a:r>
              <a:rPr lang="en" sz="1100">
                <a:solidFill>
                  <a:schemeClr val="dk1"/>
                </a:solidFill>
              </a:rPr>
              <a:t>NOTIZ 3: Für extra Eindrücke könne Würfel und gedruckte Plakate zur Schulung mitgenommen werden</a:t>
            </a:r>
            <a:br>
              <a:rPr lang="en" sz="1100">
                <a:solidFill>
                  <a:schemeClr val="dk1"/>
                </a:solidFill>
              </a:rPr>
            </a:br>
            <a:r>
              <a:rPr lang="en" sz="1100">
                <a:solidFill>
                  <a:schemeClr val="dk1"/>
                </a:solidFill>
              </a:rPr>
              <a:t>For extra impression you can also bring some cubes and printed boards to the classroom.</a:t>
            </a:r>
            <a:endParaRPr sz="1100">
              <a:solidFill>
                <a:schemeClr val="dk1"/>
              </a:solidFill>
            </a:endParaRPr>
          </a:p>
          <a:p>
            <a:pPr indent="-317182" lvl="0" marL="457200" rtl="0" algn="l">
              <a:spcBef>
                <a:spcPts val="0"/>
              </a:spcBef>
              <a:spcAft>
                <a:spcPts val="0"/>
              </a:spcAft>
              <a:buSzPct val="100000"/>
              <a:buAutoNum type="arabicPeriod"/>
            </a:pPr>
            <a:r>
              <a:rPr lang="en"/>
              <a:t>CT-Marker (für AR) ausdrucken (für alle Teilnehmenden)</a:t>
            </a:r>
            <a:endParaRPr/>
          </a:p>
          <a:p>
            <a:pPr indent="-317182" lvl="0" marL="457200" rtl="0" algn="l">
              <a:spcBef>
                <a:spcPts val="0"/>
              </a:spcBef>
              <a:spcAft>
                <a:spcPts val="0"/>
              </a:spcAft>
              <a:buSzPct val="100000"/>
              <a:buAutoNum type="arabicPeriod"/>
            </a:pPr>
            <a:r>
              <a:rPr lang="en"/>
              <a:t>… weitere Tipps? …</a:t>
            </a:r>
            <a:endParaRPr/>
          </a:p>
          <a:p>
            <a:pPr indent="-317182" lvl="0" marL="457200" rtl="0" algn="l">
              <a:spcBef>
                <a:spcPts val="0"/>
              </a:spcBef>
              <a:spcAft>
                <a:spcPts val="0"/>
              </a:spcAft>
              <a:buSzPct val="100000"/>
              <a:buAutoNum type="arabicPeriod"/>
            </a:pPr>
            <a:r>
              <a:rPr lang="en"/>
              <a:t>Taskcard oder Conceptboard für die letzte Folie erstellen (nicht Padlet - nicht DSGVO-konform).</a:t>
            </a:r>
            <a:endParaRPr>
              <a:solidFill>
                <a:srgbClr val="9900FF"/>
              </a:solidFill>
            </a:endParaRPr>
          </a:p>
          <a:p>
            <a:pPr indent="-317182" lvl="0" marL="457200" rtl="0" algn="l">
              <a:spcBef>
                <a:spcPts val="0"/>
              </a:spcBef>
              <a:spcAft>
                <a:spcPts val="0"/>
              </a:spcAft>
              <a:buSzPct val="100000"/>
              <a:buAutoNum type="arabicPeriod"/>
            </a:pPr>
            <a:r>
              <a:rPr lang="en"/>
              <a:t>Diese Folie ausblenden/löschen </a:t>
            </a:r>
            <a:r>
              <a:rPr lang="en"/>
              <a: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27"/>
          <p:cNvPicPr preferRelativeResize="0"/>
          <p:nvPr/>
        </p:nvPicPr>
        <p:blipFill>
          <a:blip r:embed="rId3">
            <a:alphaModFix/>
          </a:blip>
          <a:stretch>
            <a:fillRect/>
          </a:stretch>
        </p:blipFill>
        <p:spPr>
          <a:xfrm>
            <a:off x="149550" y="179600"/>
            <a:ext cx="1995525" cy="1652900"/>
          </a:xfrm>
          <a:prstGeom prst="rect">
            <a:avLst/>
          </a:prstGeom>
          <a:noFill/>
          <a:ln>
            <a:noFill/>
          </a:ln>
        </p:spPr>
      </p:pic>
      <p:sp>
        <p:nvSpPr>
          <p:cNvPr id="181" name="Google Shape;181;p27"/>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Erste </a:t>
            </a:r>
            <a:br>
              <a:rPr lang="en"/>
            </a:br>
            <a:r>
              <a:rPr lang="en"/>
              <a:t>Eindrücke</a:t>
            </a:r>
            <a:endParaRPr/>
          </a:p>
        </p:txBody>
      </p:sp>
      <p:sp>
        <p:nvSpPr>
          <p:cNvPr id="182" name="Google Shape;182;p27"/>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Unsers Kommentare, Stichworte, Fragen, Eindrücke teilen</a:t>
            </a:r>
            <a:endParaRPr/>
          </a:p>
        </p:txBody>
      </p:sp>
      <p:sp>
        <p:nvSpPr>
          <p:cNvPr id="183" name="Google Shape;183;p27"/>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rPr lang="en"/>
              <a:t>Hier werden die Ergebnisse von Wooclap oder anderen Wordcloud-Sammlungs-Dings angezeigt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Willkommen zurück</a:t>
            </a:r>
            <a:r>
              <a:rPr b="1" lang="en"/>
              <a:t>!</a:t>
            </a:r>
            <a:endParaRPr b="1"/>
          </a:p>
        </p:txBody>
      </p:sp>
      <p:pic>
        <p:nvPicPr>
          <p:cNvPr id="189" name="Google Shape;189;p28"/>
          <p:cNvPicPr preferRelativeResize="0"/>
          <p:nvPr/>
        </p:nvPicPr>
        <p:blipFill rotWithShape="1">
          <a:blip r:embed="rId4">
            <a:alphaModFix/>
          </a:blip>
          <a:srcRect b="0" l="0" r="0" t="0"/>
          <a:stretch/>
        </p:blipFill>
        <p:spPr>
          <a:xfrm>
            <a:off x="5572199" y="45562"/>
            <a:ext cx="2383688" cy="792600"/>
          </a:xfrm>
          <a:prstGeom prst="rect">
            <a:avLst/>
          </a:prstGeom>
          <a:noFill/>
          <a:ln>
            <a:noFill/>
          </a:ln>
        </p:spPr>
      </p:pic>
      <p:sp>
        <p:nvSpPr>
          <p:cNvPr id="190" name="Google Shape;190;p28"/>
          <p:cNvSpPr txBox="1"/>
          <p:nvPr/>
        </p:nvSpPr>
        <p:spPr>
          <a:xfrm>
            <a:off x="5572200" y="678288"/>
            <a:ext cx="3571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Font typeface="Arial"/>
              <a:buNone/>
            </a:pPr>
            <a:r>
              <a:rPr b="1" lang="en" sz="1800">
                <a:solidFill>
                  <a:srgbClr val="00618F"/>
                </a:solidFill>
                <a:latin typeface="Arial Narrow"/>
                <a:ea typeface="Arial Narrow"/>
                <a:cs typeface="Arial Narrow"/>
                <a:sym typeface="Arial Narrow"/>
              </a:rPr>
              <a:t>Computational Thinking Learning Environment for Teachers in Europe</a:t>
            </a:r>
            <a:endParaRPr sz="100"/>
          </a:p>
        </p:txBody>
      </p:sp>
      <p:pic>
        <p:nvPicPr>
          <p:cNvPr id="191" name="Google Shape;191;p28"/>
          <p:cNvPicPr preferRelativeResize="0"/>
          <p:nvPr/>
        </p:nvPicPr>
        <p:blipFill>
          <a:blip r:embed="rId5">
            <a:alphaModFix/>
          </a:blip>
          <a:stretch>
            <a:fillRect/>
          </a:stretch>
        </p:blipFill>
        <p:spPr>
          <a:xfrm>
            <a:off x="334175" y="1005654"/>
            <a:ext cx="2148352" cy="1730956"/>
          </a:xfrm>
          <a:prstGeom prst="rect">
            <a:avLst/>
          </a:prstGeom>
          <a:noFill/>
          <a:ln>
            <a:noFill/>
          </a:ln>
        </p:spPr>
      </p:pic>
      <p:pic>
        <p:nvPicPr>
          <p:cNvPr id="192" name="Google Shape;192;p28"/>
          <p:cNvPicPr preferRelativeResize="0"/>
          <p:nvPr/>
        </p:nvPicPr>
        <p:blipFill>
          <a:blip r:embed="rId6">
            <a:alphaModFix/>
          </a:blip>
          <a:stretch>
            <a:fillRect/>
          </a:stretch>
        </p:blipFill>
        <p:spPr>
          <a:xfrm>
            <a:off x="2883195" y="1005662"/>
            <a:ext cx="2148352" cy="1730937"/>
          </a:xfrm>
          <a:prstGeom prst="rect">
            <a:avLst/>
          </a:prstGeom>
          <a:noFill/>
          <a:ln>
            <a:noFill/>
          </a:ln>
        </p:spPr>
      </p:pic>
      <p:pic>
        <p:nvPicPr>
          <p:cNvPr id="193" name="Google Shape;193;p28"/>
          <p:cNvPicPr preferRelativeResize="0"/>
          <p:nvPr/>
        </p:nvPicPr>
        <p:blipFill>
          <a:blip r:embed="rId7">
            <a:alphaModFix/>
          </a:blip>
          <a:stretch>
            <a:fillRect/>
          </a:stretch>
        </p:blipFill>
        <p:spPr>
          <a:xfrm>
            <a:off x="5372592" y="1462825"/>
            <a:ext cx="2148367" cy="1730975"/>
          </a:xfrm>
          <a:prstGeom prst="rect">
            <a:avLst/>
          </a:prstGeom>
          <a:noFill/>
          <a:ln>
            <a:noFill/>
          </a:ln>
        </p:spPr>
      </p:pic>
      <p:pic>
        <p:nvPicPr>
          <p:cNvPr id="194" name="Google Shape;194;p28"/>
          <p:cNvPicPr preferRelativeResize="0"/>
          <p:nvPr/>
        </p:nvPicPr>
        <p:blipFill>
          <a:blip r:embed="rId8">
            <a:alphaModFix/>
          </a:blip>
          <a:stretch>
            <a:fillRect/>
          </a:stretch>
        </p:blipFill>
        <p:spPr>
          <a:xfrm>
            <a:off x="966917" y="2953125"/>
            <a:ext cx="2148367" cy="1730975"/>
          </a:xfrm>
          <a:prstGeom prst="rect">
            <a:avLst/>
          </a:prstGeom>
          <a:noFill/>
          <a:ln>
            <a:noFill/>
          </a:ln>
        </p:spPr>
      </p:pic>
      <p:pic>
        <p:nvPicPr>
          <p:cNvPr id="195" name="Google Shape;195;p28"/>
          <p:cNvPicPr preferRelativeResize="0"/>
          <p:nvPr/>
        </p:nvPicPr>
        <p:blipFill>
          <a:blip r:embed="rId9">
            <a:alphaModFix/>
          </a:blip>
          <a:stretch>
            <a:fillRect/>
          </a:stretch>
        </p:blipFill>
        <p:spPr>
          <a:xfrm>
            <a:off x="3598767" y="3181725"/>
            <a:ext cx="2148367" cy="17309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Unsere heutige Agenda</a:t>
            </a:r>
            <a:endParaRPr b="1"/>
          </a:p>
        </p:txBody>
      </p:sp>
      <p:pic>
        <p:nvPicPr>
          <p:cNvPr id="201" name="Google Shape;201;p29"/>
          <p:cNvPicPr preferRelativeResize="0"/>
          <p:nvPr/>
        </p:nvPicPr>
        <p:blipFill>
          <a:blip r:embed="rId3">
            <a:alphaModFix/>
          </a:blip>
          <a:stretch>
            <a:fillRect/>
          </a:stretch>
        </p:blipFill>
        <p:spPr>
          <a:xfrm>
            <a:off x="2410525" y="1017725"/>
            <a:ext cx="5597884" cy="3820975"/>
          </a:xfrm>
          <a:prstGeom prst="rect">
            <a:avLst/>
          </a:prstGeom>
          <a:noFill/>
          <a:ln>
            <a:noFill/>
          </a:ln>
        </p:spPr>
      </p:pic>
      <p:sp>
        <p:nvSpPr>
          <p:cNvPr id="202" name="Google Shape;202;p29"/>
          <p:cNvSpPr txBox="1"/>
          <p:nvPr/>
        </p:nvSpPr>
        <p:spPr>
          <a:xfrm>
            <a:off x="1990500" y="1803750"/>
            <a:ext cx="1028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Aufwärm-</a:t>
            </a:r>
            <a:br>
              <a:rPr lang="en">
                <a:solidFill>
                  <a:schemeClr val="dk2"/>
                </a:solidFill>
              </a:rPr>
            </a:br>
            <a:r>
              <a:rPr lang="en">
                <a:solidFill>
                  <a:schemeClr val="dk2"/>
                </a:solidFill>
              </a:rPr>
              <a:t>Übung</a:t>
            </a:r>
            <a:endParaRPr>
              <a:solidFill>
                <a:schemeClr val="dk2"/>
              </a:solidFill>
            </a:endParaRPr>
          </a:p>
        </p:txBody>
      </p:sp>
      <p:sp>
        <p:nvSpPr>
          <p:cNvPr id="203" name="Google Shape;203;p29"/>
          <p:cNvSpPr txBox="1"/>
          <p:nvPr/>
        </p:nvSpPr>
        <p:spPr>
          <a:xfrm>
            <a:off x="6663775" y="913475"/>
            <a:ext cx="15207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Die </a:t>
            </a:r>
            <a:r>
              <a:rPr lang="en">
                <a:solidFill>
                  <a:schemeClr val="dk2"/>
                </a:solidFill>
              </a:rPr>
              <a:t>&lt;colette/&gt;-App installieren und ausprobieren</a:t>
            </a:r>
            <a:endParaRPr>
              <a:solidFill>
                <a:schemeClr val="dk2"/>
              </a:solidFill>
            </a:endParaRPr>
          </a:p>
        </p:txBody>
      </p:sp>
      <p:sp>
        <p:nvSpPr>
          <p:cNvPr id="204" name="Google Shape;204;p29"/>
          <p:cNvSpPr txBox="1"/>
          <p:nvPr/>
        </p:nvSpPr>
        <p:spPr>
          <a:xfrm>
            <a:off x="3522863" y="4527900"/>
            <a:ext cx="3373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Hintergründe von</a:t>
            </a:r>
            <a:r>
              <a:rPr lang="en">
                <a:solidFill>
                  <a:schemeClr val="dk2"/>
                </a:solidFill>
              </a:rPr>
              <a:t> &lt;colette/&gt;</a:t>
            </a:r>
            <a:endParaRPr>
              <a:solidFill>
                <a:schemeClr val="dk2"/>
              </a:solidFill>
            </a:endParaRPr>
          </a:p>
          <a:p>
            <a:pPr indent="0" lvl="0" marL="0" rtl="0" algn="l">
              <a:spcBef>
                <a:spcPts val="0"/>
              </a:spcBef>
              <a:spcAft>
                <a:spcPts val="0"/>
              </a:spcAft>
              <a:buNone/>
            </a:pPr>
            <a:r>
              <a:rPr lang="en">
                <a:solidFill>
                  <a:schemeClr val="dk2"/>
                </a:solidFill>
              </a:rPr>
              <a:t>Fragen &amp; Antworten</a:t>
            </a:r>
            <a:endParaRPr>
              <a:solidFill>
                <a:schemeClr val="dk2"/>
              </a:solidFill>
            </a:endParaRPr>
          </a:p>
        </p:txBody>
      </p:sp>
      <p:sp>
        <p:nvSpPr>
          <p:cNvPr id="205" name="Google Shape;205;p29"/>
          <p:cNvSpPr txBox="1"/>
          <p:nvPr/>
        </p:nvSpPr>
        <p:spPr>
          <a:xfrm>
            <a:off x="7025275" y="4426100"/>
            <a:ext cx="196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Diskussion</a:t>
            </a:r>
            <a:endParaRPr>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0"/>
          <p:cNvSpPr/>
          <p:nvPr/>
        </p:nvSpPr>
        <p:spPr>
          <a:xfrm>
            <a:off x="5101700" y="1728450"/>
            <a:ext cx="3635700" cy="780600"/>
          </a:xfrm>
          <a:prstGeom prst="horizontalScroll">
            <a:avLst>
              <a:gd fmla="val 12500" name="adj"/>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1" name="Google Shape;211;p30"/>
          <p:cNvPicPr preferRelativeResize="0"/>
          <p:nvPr/>
        </p:nvPicPr>
        <p:blipFill rotWithShape="1">
          <a:blip r:embed="rId3">
            <a:alphaModFix/>
          </a:blip>
          <a:srcRect b="0" l="0" r="0" t="0"/>
          <a:stretch/>
        </p:blipFill>
        <p:spPr>
          <a:xfrm>
            <a:off x="609600" y="1087500"/>
            <a:ext cx="5868376" cy="3903601"/>
          </a:xfrm>
          <a:prstGeom prst="rect">
            <a:avLst/>
          </a:prstGeom>
          <a:noFill/>
          <a:ln>
            <a:noFill/>
          </a:ln>
        </p:spPr>
      </p:pic>
      <p:sp>
        <p:nvSpPr>
          <p:cNvPr id="212" name="Google Shape;212;p30"/>
          <p:cNvSpPr txBox="1"/>
          <p:nvPr>
            <p:ph type="title"/>
          </p:nvPr>
        </p:nvSpPr>
        <p:spPr>
          <a:xfrm>
            <a:off x="311700" y="445025"/>
            <a:ext cx="7898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&lt;colette/&gt; Übersicht</a:t>
            </a:r>
            <a:endParaRPr b="1"/>
          </a:p>
        </p:txBody>
      </p:sp>
      <p:sp>
        <p:nvSpPr>
          <p:cNvPr id="213" name="Google Shape;213;p30"/>
          <p:cNvSpPr/>
          <p:nvPr/>
        </p:nvSpPr>
        <p:spPr>
          <a:xfrm rot="-484164">
            <a:off x="4278433" y="838472"/>
            <a:ext cx="760833" cy="1577331"/>
          </a:xfrm>
          <a:prstGeom prst="curvedRigh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0"/>
          <p:cNvSpPr txBox="1"/>
          <p:nvPr/>
        </p:nvSpPr>
        <p:spPr>
          <a:xfrm>
            <a:off x="4306250" y="134900"/>
            <a:ext cx="2275200" cy="954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Clr>
                <a:schemeClr val="dk1"/>
              </a:buClr>
              <a:buSzPts val="1100"/>
              <a:buFont typeface="Arial"/>
              <a:buNone/>
            </a:pPr>
            <a:r>
              <a:rPr b="1" lang="en" sz="2500">
                <a:solidFill>
                  <a:schemeClr val="dk1"/>
                </a:solidFill>
              </a:rPr>
              <a:t>Schwerpunkt für Heute</a:t>
            </a:r>
            <a:endParaRPr b="1" sz="2500"/>
          </a:p>
        </p:txBody>
      </p:sp>
      <p:sp>
        <p:nvSpPr>
          <p:cNvPr id="215" name="Google Shape;215;p30"/>
          <p:cNvSpPr txBox="1"/>
          <p:nvPr>
            <p:ph idx="1" type="body"/>
          </p:nvPr>
        </p:nvSpPr>
        <p:spPr>
          <a:xfrm>
            <a:off x="5754225" y="1174800"/>
            <a:ext cx="3244800" cy="3903600"/>
          </a:xfrm>
          <a:prstGeom prst="rect">
            <a:avLst/>
          </a:prstGeom>
        </p:spPr>
        <p:txBody>
          <a:bodyPr anchorCtr="0" anchor="t" bIns="91425" lIns="91425" spcFirstLastPara="1" rIns="91425" wrap="square" tIns="91425">
            <a:normAutofit lnSpcReduction="10000"/>
          </a:bodyPr>
          <a:lstStyle/>
          <a:p>
            <a:pPr indent="0" lvl="0" marL="0" rtl="0" algn="l">
              <a:lnSpc>
                <a:spcPct val="100000"/>
              </a:lnSpc>
              <a:spcBef>
                <a:spcPts val="0"/>
              </a:spcBef>
              <a:spcAft>
                <a:spcPts val="0"/>
              </a:spcAft>
              <a:buNone/>
            </a:pPr>
            <a:r>
              <a:rPr lang="en"/>
              <a:t>	    </a:t>
            </a:r>
            <a:r>
              <a:rPr b="1" lang="en"/>
              <a:t>Webportal</a:t>
            </a:r>
            <a:r>
              <a:rPr lang="en"/>
              <a:t> für </a:t>
            </a:r>
            <a:endParaRPr/>
          </a:p>
          <a:p>
            <a:pPr indent="457200" lvl="0" marL="457200" rtl="0" algn="l">
              <a:lnSpc>
                <a:spcPct val="100000"/>
              </a:lnSpc>
              <a:spcBef>
                <a:spcPts val="0"/>
              </a:spcBef>
              <a:spcAft>
                <a:spcPts val="0"/>
              </a:spcAft>
              <a:buNone/>
            </a:pPr>
            <a:r>
              <a:rPr lang="en"/>
              <a:t>       Lehrende</a:t>
            </a:r>
            <a:endParaRPr/>
          </a:p>
          <a:p>
            <a:pPr indent="457200" lvl="0" marL="45720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b="1" lang="en"/>
              <a:t> </a:t>
            </a:r>
            <a:r>
              <a:rPr b="1" lang="en"/>
              <a:t>App</a:t>
            </a:r>
            <a:r>
              <a:rPr lang="en"/>
              <a:t> für Schüler*innen</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Tasks zur Integration von </a:t>
            </a:r>
            <a:r>
              <a:rPr b="1" lang="en"/>
              <a:t>CT</a:t>
            </a:r>
            <a:r>
              <a:rPr lang="en"/>
              <a:t> in die </a:t>
            </a:r>
            <a:r>
              <a:rPr b="1" lang="en"/>
              <a:t>Schul-Mathematik</a:t>
            </a:r>
            <a:endParaRPr b="1"/>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b="1"/>
          </a:p>
          <a:p>
            <a:pPr indent="0" lvl="0" marL="0" rtl="0" algn="l">
              <a:lnSpc>
                <a:spcPct val="100000"/>
              </a:lnSpc>
              <a:spcBef>
                <a:spcPts val="0"/>
              </a:spcBef>
              <a:spcAft>
                <a:spcPts val="0"/>
              </a:spcAft>
              <a:buNone/>
            </a:pPr>
            <a:r>
              <a:rPr b="1" lang="en"/>
              <a:t>   Lehrer*innen Fortbildung</a:t>
            </a:r>
            <a:endParaRPr b="1"/>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           </a:t>
            </a:r>
            <a:r>
              <a:rPr b="1" lang="en"/>
              <a:t>Handbuch </a:t>
            </a:r>
            <a:r>
              <a:rPr lang="en"/>
              <a:t>für </a:t>
            </a:r>
            <a:endParaRPr/>
          </a:p>
          <a:p>
            <a:pPr indent="0" lvl="0" marL="0" rtl="0" algn="l">
              <a:lnSpc>
                <a:spcPct val="100000"/>
              </a:lnSpc>
              <a:spcBef>
                <a:spcPts val="0"/>
              </a:spcBef>
              <a:spcAft>
                <a:spcPts val="0"/>
              </a:spcAft>
              <a:buNone/>
            </a:pPr>
            <a:r>
              <a:rPr lang="en"/>
              <a:t>                     Lehrende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1"/>
          <p:cNvSpPr txBox="1"/>
          <p:nvPr>
            <p:ph idx="1" type="body"/>
          </p:nvPr>
        </p:nvSpPr>
        <p:spPr>
          <a:xfrm>
            <a:off x="934647" y="1108475"/>
            <a:ext cx="2505000" cy="618000"/>
          </a:xfrm>
          <a:prstGeom prst="rect">
            <a:avLst/>
          </a:prstGeom>
        </p:spPr>
        <p:txBody>
          <a:bodyPr anchorCtr="0" anchor="b" bIns="0" lIns="0" spcFirstLastPara="1" rIns="0" wrap="square" tIns="0">
            <a:noAutofit/>
          </a:bodyPr>
          <a:lstStyle/>
          <a:p>
            <a:pPr indent="0" lvl="0" marL="0" rtl="0" algn="l">
              <a:spcBef>
                <a:spcPts val="800"/>
              </a:spcBef>
              <a:spcAft>
                <a:spcPts val="0"/>
              </a:spcAft>
              <a:buNone/>
            </a:pPr>
            <a:r>
              <a:rPr lang="en" sz="2100">
                <a:solidFill>
                  <a:schemeClr val="dk1"/>
                </a:solidFill>
              </a:rPr>
              <a:t>iOS/Apple store</a:t>
            </a:r>
            <a:endParaRPr sz="2000">
              <a:solidFill>
                <a:srgbClr val="1D1C1D"/>
              </a:solidFill>
            </a:endParaRPr>
          </a:p>
        </p:txBody>
      </p:sp>
      <p:pic>
        <p:nvPicPr>
          <p:cNvPr id="221" name="Google Shape;221;p31"/>
          <p:cNvPicPr preferRelativeResize="0"/>
          <p:nvPr/>
        </p:nvPicPr>
        <p:blipFill>
          <a:blip r:embed="rId3">
            <a:alphaModFix/>
          </a:blip>
          <a:stretch>
            <a:fillRect/>
          </a:stretch>
        </p:blipFill>
        <p:spPr>
          <a:xfrm>
            <a:off x="6020850" y="3086450"/>
            <a:ext cx="1715801" cy="1715801"/>
          </a:xfrm>
          <a:prstGeom prst="rect">
            <a:avLst/>
          </a:prstGeom>
          <a:noFill/>
          <a:ln>
            <a:noFill/>
          </a:ln>
        </p:spPr>
      </p:pic>
      <p:sp>
        <p:nvSpPr>
          <p:cNvPr id="222" name="Google Shape;222;p31"/>
          <p:cNvSpPr txBox="1"/>
          <p:nvPr>
            <p:ph idx="2" type="body"/>
          </p:nvPr>
        </p:nvSpPr>
        <p:spPr>
          <a:xfrm>
            <a:off x="367600" y="1878800"/>
            <a:ext cx="4130700" cy="2046300"/>
          </a:xfrm>
          <a:prstGeom prst="rect">
            <a:avLst/>
          </a:prstGeom>
        </p:spPr>
        <p:txBody>
          <a:bodyPr anchorCtr="0" anchor="t" bIns="0" lIns="0" spcFirstLastPara="1" rIns="0" wrap="square" tIns="0">
            <a:noAutofit/>
          </a:bodyPr>
          <a:lstStyle/>
          <a:p>
            <a:pPr indent="-349250" lvl="0" marL="457200" rtl="0" algn="l">
              <a:spcBef>
                <a:spcPts val="800"/>
              </a:spcBef>
              <a:spcAft>
                <a:spcPts val="0"/>
              </a:spcAft>
              <a:buSzPts val="1900"/>
              <a:buAutoNum type="arabicPeriod"/>
            </a:pPr>
            <a:r>
              <a:rPr lang="en" sz="1900">
                <a:solidFill>
                  <a:srgbClr val="1D1C1D"/>
                </a:solidFill>
              </a:rPr>
              <a:t>First download the </a:t>
            </a:r>
            <a:r>
              <a:rPr b="1" lang="en" sz="1900">
                <a:solidFill>
                  <a:srgbClr val="1D1C1D"/>
                </a:solidFill>
              </a:rPr>
              <a:t>TestFlight</a:t>
            </a:r>
            <a:r>
              <a:rPr lang="en" sz="1900">
                <a:solidFill>
                  <a:srgbClr val="1D1C1D"/>
                </a:solidFill>
              </a:rPr>
              <a:t> App from the AppStore. </a:t>
            </a:r>
            <a:endParaRPr sz="1900">
              <a:solidFill>
                <a:srgbClr val="1D1C1D"/>
              </a:solidFill>
            </a:endParaRPr>
          </a:p>
          <a:p>
            <a:pPr indent="-349250" lvl="0" marL="457200" rtl="0" algn="l">
              <a:spcBef>
                <a:spcPts val="800"/>
              </a:spcBef>
              <a:spcAft>
                <a:spcPts val="0"/>
              </a:spcAft>
              <a:buSzPts val="1900"/>
              <a:buAutoNum type="arabicPeriod"/>
            </a:pPr>
            <a:r>
              <a:rPr lang="en" sz="1900">
                <a:solidFill>
                  <a:srgbClr val="1D1C1D"/>
                </a:solidFill>
              </a:rPr>
              <a:t>Then install it with this link </a:t>
            </a:r>
            <a:r>
              <a:rPr lang="en" sz="1900">
                <a:solidFill>
                  <a:schemeClr val="accent5"/>
                </a:solidFill>
                <a:uFill>
                  <a:noFill/>
                </a:uFill>
                <a:hlinkClick r:id="rId4">
                  <a:extLst>
                    <a:ext uri="{A12FA001-AC4F-418D-AE19-62706E023703}">
                      <ahyp:hlinkClr val="tx"/>
                    </a:ext>
                  </a:extLst>
                </a:hlinkClick>
              </a:rPr>
              <a:t>https</a:t>
            </a:r>
            <a:r>
              <a:rPr lang="en" sz="1900">
                <a:solidFill>
                  <a:schemeClr val="accent5"/>
                </a:solidFill>
                <a:uFill>
                  <a:noFill/>
                </a:uFill>
                <a:hlinkClick r:id="rId5">
                  <a:extLst>
                    <a:ext uri="{A12FA001-AC4F-418D-AE19-62706E023703}">
                      <ahyp:hlinkClr val="tx"/>
                    </a:ext>
                  </a:extLst>
                </a:hlinkClick>
              </a:rPr>
              <a:t>://testflight.apple.com/join/ACOrgXAr</a:t>
            </a:r>
            <a:endParaRPr sz="1900"/>
          </a:p>
          <a:p>
            <a:pPr indent="0" lvl="0" marL="0" rtl="0" algn="l">
              <a:spcBef>
                <a:spcPts val="800"/>
              </a:spcBef>
              <a:spcAft>
                <a:spcPts val="0"/>
              </a:spcAft>
              <a:buClr>
                <a:schemeClr val="dk1"/>
              </a:buClr>
              <a:buSzPts val="1100"/>
              <a:buFont typeface="Arial"/>
              <a:buNone/>
            </a:pPr>
            <a:r>
              <a:t/>
            </a:r>
            <a:endParaRPr b="1" sz="1900">
              <a:solidFill>
                <a:srgbClr val="1D1C1D"/>
              </a:solidFill>
            </a:endParaRPr>
          </a:p>
          <a:p>
            <a:pPr indent="0" lvl="0" marL="0" rtl="0" algn="l">
              <a:spcBef>
                <a:spcPts val="800"/>
              </a:spcBef>
              <a:spcAft>
                <a:spcPts val="0"/>
              </a:spcAft>
              <a:buNone/>
            </a:pPr>
            <a:r>
              <a:t/>
            </a:r>
            <a:endParaRPr sz="1700"/>
          </a:p>
        </p:txBody>
      </p:sp>
      <p:sp>
        <p:nvSpPr>
          <p:cNvPr id="223" name="Google Shape;223;p31"/>
          <p:cNvSpPr txBox="1"/>
          <p:nvPr>
            <p:ph idx="3" type="body"/>
          </p:nvPr>
        </p:nvSpPr>
        <p:spPr>
          <a:xfrm>
            <a:off x="5238750" y="1108475"/>
            <a:ext cx="3127800" cy="618000"/>
          </a:xfrm>
          <a:prstGeom prst="rect">
            <a:avLst/>
          </a:prstGeom>
        </p:spPr>
        <p:txBody>
          <a:bodyPr anchorCtr="0" anchor="b" bIns="0" lIns="0" spcFirstLastPara="1" rIns="0" wrap="square" tIns="0">
            <a:noAutofit/>
          </a:bodyPr>
          <a:lstStyle/>
          <a:p>
            <a:pPr indent="0" lvl="0" marL="0" rtl="0" algn="l">
              <a:spcBef>
                <a:spcPts val="800"/>
              </a:spcBef>
              <a:spcAft>
                <a:spcPts val="0"/>
              </a:spcAft>
              <a:buNone/>
            </a:pPr>
            <a:r>
              <a:rPr lang="en" sz="2100">
                <a:solidFill>
                  <a:schemeClr val="dk1"/>
                </a:solidFill>
              </a:rPr>
              <a:t>Android/Play store</a:t>
            </a:r>
            <a:endParaRPr/>
          </a:p>
        </p:txBody>
      </p:sp>
      <p:sp>
        <p:nvSpPr>
          <p:cNvPr id="224" name="Google Shape;224;p31"/>
          <p:cNvSpPr txBox="1"/>
          <p:nvPr>
            <p:ph idx="4" type="body"/>
          </p:nvPr>
        </p:nvSpPr>
        <p:spPr>
          <a:xfrm>
            <a:off x="4899725" y="1878803"/>
            <a:ext cx="3887400" cy="1505100"/>
          </a:xfrm>
          <a:prstGeom prst="rect">
            <a:avLst/>
          </a:prstGeom>
        </p:spPr>
        <p:txBody>
          <a:bodyPr anchorCtr="0" anchor="t" bIns="0" lIns="0" spcFirstLastPara="1" rIns="0" wrap="square" tIns="0">
            <a:noAutofit/>
          </a:bodyPr>
          <a:lstStyle/>
          <a:p>
            <a:pPr indent="0" lvl="0" marL="0" rtl="0" algn="l">
              <a:spcBef>
                <a:spcPts val="800"/>
              </a:spcBef>
              <a:spcAft>
                <a:spcPts val="0"/>
              </a:spcAft>
              <a:buClr>
                <a:schemeClr val="dk1"/>
              </a:buClr>
              <a:buSzPts val="1100"/>
              <a:buFont typeface="Arial"/>
              <a:buNone/>
            </a:pPr>
            <a:r>
              <a:rPr lang="en" sz="1900">
                <a:solidFill>
                  <a:schemeClr val="dk1"/>
                </a:solidFill>
              </a:rPr>
              <a:t>Play store: “colette-project”</a:t>
            </a:r>
            <a:endParaRPr sz="1900">
              <a:solidFill>
                <a:schemeClr val="dk1"/>
              </a:solidFill>
            </a:endParaRPr>
          </a:p>
          <a:p>
            <a:pPr indent="0" lvl="0" marL="0" rtl="0" algn="l">
              <a:spcBef>
                <a:spcPts val="800"/>
              </a:spcBef>
              <a:spcAft>
                <a:spcPts val="0"/>
              </a:spcAft>
              <a:buClr>
                <a:schemeClr val="dk1"/>
              </a:buClr>
              <a:buSzPts val="1100"/>
              <a:buFont typeface="Arial"/>
              <a:buNone/>
            </a:pPr>
            <a:r>
              <a:rPr lang="en" sz="1900" u="sng">
                <a:solidFill>
                  <a:schemeClr val="hlink"/>
                </a:solidFill>
                <a:hlinkClick r:id="rId6"/>
              </a:rPr>
              <a:t>https://play.google.com/store/apps/details?id=de.autentek.colette</a:t>
            </a:r>
            <a:endParaRPr sz="1700"/>
          </a:p>
        </p:txBody>
      </p:sp>
      <p:pic>
        <p:nvPicPr>
          <p:cNvPr id="225" name="Google Shape;225;p31"/>
          <p:cNvPicPr preferRelativeResize="0"/>
          <p:nvPr/>
        </p:nvPicPr>
        <p:blipFill>
          <a:blip r:embed="rId7">
            <a:alphaModFix/>
          </a:blip>
          <a:stretch>
            <a:fillRect/>
          </a:stretch>
        </p:blipFill>
        <p:spPr>
          <a:xfrm>
            <a:off x="3598963" y="123100"/>
            <a:ext cx="1300775" cy="1300775"/>
          </a:xfrm>
          <a:prstGeom prst="rect">
            <a:avLst/>
          </a:prstGeom>
          <a:noFill/>
          <a:ln>
            <a:noFill/>
          </a:ln>
        </p:spPr>
      </p:pic>
      <p:pic>
        <p:nvPicPr>
          <p:cNvPr id="226" name="Google Shape;226;p31"/>
          <p:cNvPicPr preferRelativeResize="0"/>
          <p:nvPr/>
        </p:nvPicPr>
        <p:blipFill>
          <a:blip r:embed="rId8">
            <a:alphaModFix/>
          </a:blip>
          <a:stretch>
            <a:fillRect/>
          </a:stretch>
        </p:blipFill>
        <p:spPr>
          <a:xfrm>
            <a:off x="5720907" y="324850"/>
            <a:ext cx="1679524" cy="985325"/>
          </a:xfrm>
          <a:prstGeom prst="rect">
            <a:avLst/>
          </a:prstGeom>
          <a:noFill/>
          <a:ln>
            <a:noFill/>
          </a:ln>
        </p:spPr>
      </p:pic>
      <p:pic>
        <p:nvPicPr>
          <p:cNvPr id="227" name="Google Shape;227;p31"/>
          <p:cNvPicPr preferRelativeResize="0"/>
          <p:nvPr/>
        </p:nvPicPr>
        <p:blipFill>
          <a:blip r:embed="rId9">
            <a:alphaModFix/>
          </a:blip>
          <a:stretch>
            <a:fillRect/>
          </a:stretch>
        </p:blipFill>
        <p:spPr>
          <a:xfrm>
            <a:off x="919999" y="273089"/>
            <a:ext cx="2148903" cy="1092125"/>
          </a:xfrm>
          <a:prstGeom prst="rect">
            <a:avLst/>
          </a:prstGeom>
          <a:noFill/>
          <a:ln>
            <a:noFill/>
          </a:ln>
        </p:spPr>
      </p:pic>
      <p:pic>
        <p:nvPicPr>
          <p:cNvPr id="228" name="Google Shape;228;p31"/>
          <p:cNvPicPr preferRelativeResize="0"/>
          <p:nvPr/>
        </p:nvPicPr>
        <p:blipFill>
          <a:blip r:embed="rId10">
            <a:alphaModFix/>
          </a:blip>
          <a:stretch>
            <a:fillRect/>
          </a:stretch>
        </p:blipFill>
        <p:spPr>
          <a:xfrm>
            <a:off x="1771650" y="3424725"/>
            <a:ext cx="1413973" cy="141397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Was sind Task Families?</a:t>
            </a:r>
            <a:endParaRPr b="1"/>
          </a:p>
        </p:txBody>
      </p:sp>
      <p:sp>
        <p:nvSpPr>
          <p:cNvPr id="234" name="Google Shape;234;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a:t>Was</a:t>
            </a:r>
            <a:r>
              <a:rPr lang="en"/>
              <a:t> ist &lt;colette/&gt; ?</a:t>
            </a:r>
            <a:endParaRPr/>
          </a:p>
          <a:p>
            <a:pPr indent="0" lvl="0" marL="0" rtl="0" algn="l">
              <a:spcBef>
                <a:spcPts val="1200"/>
              </a:spcBef>
              <a:spcAft>
                <a:spcPts val="0"/>
              </a:spcAft>
              <a:buNone/>
            </a:pPr>
            <a:r>
              <a:rPr lang="en"/>
              <a:t>Building Cubes</a:t>
            </a:r>
            <a:endParaRPr/>
          </a:p>
          <a:p>
            <a:pPr indent="0" lvl="0" marL="0" rtl="0" algn="l">
              <a:spcBef>
                <a:spcPts val="1200"/>
              </a:spcBef>
              <a:spcAft>
                <a:spcPts val="0"/>
              </a:spcAft>
              <a:buNone/>
            </a:pPr>
            <a:r>
              <a:rPr lang="en"/>
              <a:t>Drone AR</a:t>
            </a:r>
            <a:endParaRPr/>
          </a:p>
          <a:p>
            <a:pPr indent="0" lvl="0" marL="0" rtl="0" algn="l">
              <a:spcBef>
                <a:spcPts val="1200"/>
              </a:spcBef>
              <a:spcAft>
                <a:spcPts val="0"/>
              </a:spcAft>
              <a:buNone/>
            </a:pPr>
            <a:r>
              <a:rPr lang="en"/>
              <a:t>Jumping</a:t>
            </a:r>
            <a:endParaRPr/>
          </a:p>
          <a:p>
            <a:pPr indent="0" lvl="0" marL="0" rtl="0" algn="l">
              <a:spcBef>
                <a:spcPts val="1200"/>
              </a:spcBef>
              <a:spcAft>
                <a:spcPts val="0"/>
              </a:spcAft>
              <a:buNone/>
            </a:pPr>
            <a:r>
              <a:rPr lang="en"/>
              <a:t>Truchet Explorer</a:t>
            </a:r>
            <a:endParaRPr/>
          </a:p>
          <a:p>
            <a:pPr indent="0" lvl="0" marL="0" rtl="0" algn="l">
              <a:spcBef>
                <a:spcPts val="1200"/>
              </a:spcBef>
              <a:spcAft>
                <a:spcPts val="0"/>
              </a:spcAft>
              <a:buNone/>
            </a:pPr>
            <a:r>
              <a:rPr lang="en"/>
              <a:t>Process Diagram</a:t>
            </a:r>
            <a:endParaRPr/>
          </a:p>
          <a:p>
            <a:pPr indent="0" lvl="0" marL="0" rtl="0" algn="l">
              <a:spcBef>
                <a:spcPts val="1200"/>
              </a:spcBef>
              <a:spcAft>
                <a:spcPts val="0"/>
              </a:spcAft>
              <a:buNone/>
            </a:pPr>
            <a:r>
              <a:rPr lang="en"/>
              <a:t>Draw o Bot</a:t>
            </a:r>
            <a:endParaRPr/>
          </a:p>
          <a:p>
            <a:pPr indent="0" lvl="0" marL="0" rtl="0" algn="l">
              <a:spcBef>
                <a:spcPts val="1200"/>
              </a:spcBef>
              <a:spcAft>
                <a:spcPts val="0"/>
              </a:spcAft>
              <a:buNone/>
            </a:pPr>
            <a:r>
              <a:rPr lang="en"/>
              <a:t>Graph Algorithms</a:t>
            </a:r>
            <a:endParaRPr/>
          </a:p>
          <a:p>
            <a:pPr indent="0" lvl="0" marL="0" rtl="0" algn="l">
              <a:spcBef>
                <a:spcPts val="1200"/>
              </a:spcBef>
              <a:spcAft>
                <a:spcPts val="1200"/>
              </a:spcAft>
              <a:buNone/>
            </a:pPr>
            <a:r>
              <a:rPr lang="en"/>
              <a:t>Linear Patterns</a:t>
            </a:r>
            <a:endParaRPr/>
          </a:p>
        </p:txBody>
      </p:sp>
      <p:pic>
        <p:nvPicPr>
          <p:cNvPr id="235" name="Google Shape;235;p32"/>
          <p:cNvPicPr preferRelativeResize="0"/>
          <p:nvPr/>
        </p:nvPicPr>
        <p:blipFill rotWithShape="1">
          <a:blip r:embed="rId3">
            <a:alphaModFix/>
          </a:blip>
          <a:srcRect b="0" l="0" r="0" t="0"/>
          <a:stretch/>
        </p:blipFill>
        <p:spPr>
          <a:xfrm>
            <a:off x="5330949" y="2175462"/>
            <a:ext cx="2383688" cy="792600"/>
          </a:xfrm>
          <a:prstGeom prst="rect">
            <a:avLst/>
          </a:prstGeom>
          <a:noFill/>
          <a:ln>
            <a:noFill/>
          </a:ln>
        </p:spPr>
      </p:pic>
      <p:sp>
        <p:nvSpPr>
          <p:cNvPr id="236" name="Google Shape;236;p32"/>
          <p:cNvSpPr txBox="1"/>
          <p:nvPr/>
        </p:nvSpPr>
        <p:spPr>
          <a:xfrm>
            <a:off x="4903000" y="2784263"/>
            <a:ext cx="3571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00000"/>
              </a:buClr>
              <a:buFont typeface="Arial"/>
              <a:buNone/>
            </a:pPr>
            <a:r>
              <a:rPr b="1" lang="en" sz="1800">
                <a:solidFill>
                  <a:srgbClr val="00618F"/>
                </a:solidFill>
                <a:latin typeface="Arial Narrow"/>
                <a:ea typeface="Arial Narrow"/>
                <a:cs typeface="Arial Narrow"/>
                <a:sym typeface="Arial Narrow"/>
              </a:rPr>
              <a:t>COmputational thinking Learning EnvironmenT for Teachers in Europe</a:t>
            </a:r>
            <a:endParaRPr sz="1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3"/>
          <p:cNvSpPr txBox="1"/>
          <p:nvPr>
            <p:ph type="title"/>
          </p:nvPr>
        </p:nvSpPr>
        <p:spPr>
          <a:xfrm>
            <a:off x="311700" y="268625"/>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sz="4500"/>
              <a:t>Beispiel Aufgabe: P9835</a:t>
            </a:r>
            <a:endParaRPr sz="4500"/>
          </a:p>
        </p:txBody>
      </p:sp>
      <p:pic>
        <p:nvPicPr>
          <p:cNvPr id="242" name="Google Shape;242;p33"/>
          <p:cNvPicPr preferRelativeResize="0"/>
          <p:nvPr/>
        </p:nvPicPr>
        <p:blipFill rotWithShape="1">
          <a:blip r:embed="rId4">
            <a:alphaModFix/>
          </a:blip>
          <a:srcRect b="0" l="0" r="0" t="1234"/>
          <a:stretch/>
        </p:blipFill>
        <p:spPr>
          <a:xfrm>
            <a:off x="3054900" y="1251325"/>
            <a:ext cx="5713774" cy="3093550"/>
          </a:xfrm>
          <a:prstGeom prst="rect">
            <a:avLst/>
          </a:prstGeom>
          <a:noFill/>
          <a:ln cap="flat" cmpd="sng" w="9525">
            <a:solidFill>
              <a:schemeClr val="dk2"/>
            </a:solidFill>
            <a:prstDash val="solid"/>
            <a:round/>
            <a:headEnd len="sm" w="sm" type="none"/>
            <a:tailEnd len="sm" w="sm" type="none"/>
          </a:ln>
        </p:spPr>
      </p:pic>
      <p:sp>
        <p:nvSpPr>
          <p:cNvPr id="243" name="Google Shape;243;p33"/>
          <p:cNvSpPr/>
          <p:nvPr/>
        </p:nvSpPr>
        <p:spPr>
          <a:xfrm>
            <a:off x="3054900" y="3924875"/>
            <a:ext cx="791100" cy="420000"/>
          </a:xfrm>
          <a:prstGeom prst="ellipse">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4" name="Google Shape;244;p33"/>
          <p:cNvPicPr preferRelativeResize="0"/>
          <p:nvPr/>
        </p:nvPicPr>
        <p:blipFill rotWithShape="1">
          <a:blip r:embed="rId5">
            <a:alphaModFix/>
          </a:blip>
          <a:srcRect b="5234" l="0" r="0" t="4521"/>
          <a:stretch/>
        </p:blipFill>
        <p:spPr>
          <a:xfrm>
            <a:off x="551775" y="1154525"/>
            <a:ext cx="1962358" cy="3840100"/>
          </a:xfrm>
          <a:prstGeom prst="rect">
            <a:avLst/>
          </a:prstGeom>
          <a:noFill/>
          <a:ln cap="flat" cmpd="sng" w="9525">
            <a:solidFill>
              <a:schemeClr val="dk2"/>
            </a:solidFill>
            <a:prstDash val="solid"/>
            <a:round/>
            <a:headEnd len="sm" w="sm" type="none"/>
            <a:tailEnd len="sm" w="sm" type="none"/>
          </a:ln>
        </p:spPr>
      </p:pic>
      <p:sp>
        <p:nvSpPr>
          <p:cNvPr id="245" name="Google Shape;245;p33"/>
          <p:cNvSpPr/>
          <p:nvPr/>
        </p:nvSpPr>
        <p:spPr>
          <a:xfrm>
            <a:off x="2175250" y="1154525"/>
            <a:ext cx="429300" cy="307800"/>
          </a:xfrm>
          <a:prstGeom prst="ellipse">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Pfad Nummer: </a:t>
            </a:r>
            <a:r>
              <a:rPr lang="en"/>
              <a:t>P9835</a:t>
            </a:r>
            <a:endParaRPr/>
          </a:p>
          <a:p>
            <a:pPr indent="0" lvl="0" marL="0" rtl="0" algn="l">
              <a:spcBef>
                <a:spcPts val="1200"/>
              </a:spcBef>
              <a:spcAft>
                <a:spcPts val="1200"/>
              </a:spcAft>
              <a:buNone/>
            </a:pPr>
            <a:r>
              <a:t/>
            </a:r>
            <a:endParaRPr/>
          </a:p>
        </p:txBody>
      </p:sp>
      <p:sp>
        <p:nvSpPr>
          <p:cNvPr id="251" name="Google Shape;251;p34"/>
          <p:cNvSpPr txBox="1"/>
          <p:nvPr>
            <p:ph type="title"/>
          </p:nvPr>
        </p:nvSpPr>
        <p:spPr>
          <a:xfrm>
            <a:off x="311700" y="445025"/>
            <a:ext cx="5361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Schritt 2</a:t>
            </a:r>
            <a:r>
              <a:rPr b="1" lang="en"/>
              <a:t>: App Ausprobieren</a:t>
            </a:r>
            <a:endParaRPr b="1"/>
          </a:p>
        </p:txBody>
      </p:sp>
      <p:pic>
        <p:nvPicPr>
          <p:cNvPr id="252" name="Google Shape;252;p34"/>
          <p:cNvPicPr preferRelativeResize="0"/>
          <p:nvPr/>
        </p:nvPicPr>
        <p:blipFill>
          <a:blip r:embed="rId3">
            <a:alphaModFix/>
          </a:blip>
          <a:stretch>
            <a:fillRect/>
          </a:stretch>
        </p:blipFill>
        <p:spPr>
          <a:xfrm>
            <a:off x="6622963" y="713413"/>
            <a:ext cx="2428875" cy="2867025"/>
          </a:xfrm>
          <a:prstGeom prst="rect">
            <a:avLst/>
          </a:prstGeom>
          <a:noFill/>
          <a:ln>
            <a:noFill/>
          </a:ln>
        </p:spPr>
      </p:pic>
      <p:pic>
        <p:nvPicPr>
          <p:cNvPr id="253" name="Google Shape;253;p34"/>
          <p:cNvPicPr preferRelativeResize="0"/>
          <p:nvPr/>
        </p:nvPicPr>
        <p:blipFill>
          <a:blip r:embed="rId4">
            <a:alphaModFix/>
          </a:blip>
          <a:stretch>
            <a:fillRect/>
          </a:stretch>
        </p:blipFill>
        <p:spPr>
          <a:xfrm>
            <a:off x="5338650" y="-3"/>
            <a:ext cx="1988950" cy="791884"/>
          </a:xfrm>
          <a:prstGeom prst="rect">
            <a:avLst/>
          </a:prstGeom>
          <a:noFill/>
          <a:ln>
            <a:noFill/>
          </a:ln>
        </p:spPr>
      </p:pic>
      <p:pic>
        <p:nvPicPr>
          <p:cNvPr id="254" name="Google Shape;254;p34"/>
          <p:cNvPicPr preferRelativeResize="0"/>
          <p:nvPr/>
        </p:nvPicPr>
        <p:blipFill rotWithShape="1">
          <a:blip r:embed="rId5">
            <a:alphaModFix/>
          </a:blip>
          <a:srcRect b="0" l="0" r="0" t="970"/>
          <a:stretch/>
        </p:blipFill>
        <p:spPr>
          <a:xfrm>
            <a:off x="405025" y="1666000"/>
            <a:ext cx="5713774" cy="3101775"/>
          </a:xfrm>
          <a:prstGeom prst="rect">
            <a:avLst/>
          </a:prstGeom>
          <a:noFill/>
          <a:ln cap="flat" cmpd="sng" w="9525">
            <a:solidFill>
              <a:schemeClr val="dk2"/>
            </a:solidFill>
            <a:prstDash val="solid"/>
            <a:round/>
            <a:headEnd len="sm" w="sm" type="none"/>
            <a:tailEnd len="sm" w="sm" type="none"/>
          </a:ln>
        </p:spPr>
      </p:pic>
      <p:pic>
        <p:nvPicPr>
          <p:cNvPr id="255" name="Google Shape;255;p34"/>
          <p:cNvPicPr preferRelativeResize="0"/>
          <p:nvPr/>
        </p:nvPicPr>
        <p:blipFill rotWithShape="1">
          <a:blip r:embed="rId6">
            <a:alphaModFix/>
          </a:blip>
          <a:srcRect b="0" l="0" r="0" t="0"/>
          <a:stretch/>
        </p:blipFill>
        <p:spPr>
          <a:xfrm>
            <a:off x="4634015" y="3250450"/>
            <a:ext cx="1988962" cy="1738875"/>
          </a:xfrm>
          <a:prstGeom prst="rect">
            <a:avLst/>
          </a:prstGeom>
          <a:noFill/>
          <a:ln cap="flat" cmpd="sng" w="9525">
            <a:solidFill>
              <a:srgbClr val="000000"/>
            </a:solidFill>
            <a:prstDash val="solid"/>
            <a:round/>
            <a:headEnd len="sm" w="sm" type="none"/>
            <a:tailEnd len="sm" w="sm" type="none"/>
          </a:ln>
        </p:spPr>
      </p:pic>
      <p:sp>
        <p:nvSpPr>
          <p:cNvPr id="256" name="Google Shape;256;p34"/>
          <p:cNvSpPr/>
          <p:nvPr/>
        </p:nvSpPr>
        <p:spPr>
          <a:xfrm>
            <a:off x="445275" y="4347775"/>
            <a:ext cx="682500" cy="366600"/>
          </a:xfrm>
          <a:prstGeom prst="ellipse">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62" name="Google Shape;262;p3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63" name="Google Shape;263;p35"/>
          <p:cNvPicPr preferRelativeResize="0"/>
          <p:nvPr/>
        </p:nvPicPr>
        <p:blipFill>
          <a:blip r:embed="rId3">
            <a:alphaModFix/>
          </a:blip>
          <a:stretch>
            <a:fillRect/>
          </a:stretch>
        </p:blipFill>
        <p:spPr>
          <a:xfrm>
            <a:off x="311691" y="0"/>
            <a:ext cx="2371918" cy="5143500"/>
          </a:xfrm>
          <a:prstGeom prst="rect">
            <a:avLst/>
          </a:prstGeom>
          <a:noFill/>
          <a:ln>
            <a:noFill/>
          </a:ln>
        </p:spPr>
      </p:pic>
      <p:pic>
        <p:nvPicPr>
          <p:cNvPr id="264" name="Google Shape;264;p35"/>
          <p:cNvPicPr preferRelativeResize="0"/>
          <p:nvPr/>
        </p:nvPicPr>
        <p:blipFill>
          <a:blip r:embed="rId4">
            <a:alphaModFix/>
          </a:blip>
          <a:stretch>
            <a:fillRect/>
          </a:stretch>
        </p:blipFill>
        <p:spPr>
          <a:xfrm>
            <a:off x="3262975" y="0"/>
            <a:ext cx="2374851" cy="5143501"/>
          </a:xfrm>
          <a:prstGeom prst="rect">
            <a:avLst/>
          </a:prstGeom>
          <a:noFill/>
          <a:ln>
            <a:noFill/>
          </a:ln>
        </p:spPr>
      </p:pic>
      <p:pic>
        <p:nvPicPr>
          <p:cNvPr id="265" name="Google Shape;265;p35"/>
          <p:cNvPicPr preferRelativeResize="0"/>
          <p:nvPr/>
        </p:nvPicPr>
        <p:blipFill>
          <a:blip r:embed="rId5">
            <a:alphaModFix/>
          </a:blip>
          <a:stretch>
            <a:fillRect/>
          </a:stretch>
        </p:blipFill>
        <p:spPr>
          <a:xfrm>
            <a:off x="6322550" y="0"/>
            <a:ext cx="2374851" cy="51435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Feedback Diskussion</a:t>
            </a:r>
            <a:endParaRPr b="1"/>
          </a:p>
        </p:txBody>
      </p:sp>
      <p:sp>
        <p:nvSpPr>
          <p:cNvPr id="271" name="Google Shape;271;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Plenum</a:t>
            </a:r>
            <a:endParaRPr/>
          </a:p>
          <a:p>
            <a:pPr indent="0" lvl="0" marL="0" rtl="0" algn="l">
              <a:spcBef>
                <a:spcPts val="1200"/>
              </a:spcBef>
              <a:spcAft>
                <a:spcPts val="0"/>
              </a:spcAft>
              <a:buNone/>
            </a:pPr>
            <a:r>
              <a:rPr lang="en"/>
              <a:t>Mentimeterlink?</a:t>
            </a:r>
            <a:endParaRPr/>
          </a:p>
          <a:p>
            <a:pPr indent="0" lvl="0" marL="0" rtl="0" algn="l">
              <a:spcBef>
                <a:spcPts val="1200"/>
              </a:spcBef>
              <a:spcAft>
                <a:spcPts val="1200"/>
              </a:spcAft>
              <a:buNone/>
            </a:pPr>
            <a:r>
              <a:rPr lang="en"/>
              <a:t>Online Fragebogen über die Colette App?</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9"/>
          <p:cNvSpPr txBox="1"/>
          <p:nvPr/>
        </p:nvSpPr>
        <p:spPr>
          <a:xfrm>
            <a:off x="589575" y="1801525"/>
            <a:ext cx="1432500" cy="2705700"/>
          </a:xfrm>
          <a:prstGeom prst="rect">
            <a:avLst/>
          </a:prstGeom>
          <a:noFill/>
          <a:ln cap="flat" cmpd="sng" w="19050">
            <a:solidFill>
              <a:srgbClr val="004F8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100">
                <a:solidFill>
                  <a:srgbClr val="004F8F"/>
                </a:solidFill>
              </a:rPr>
              <a:t>Modul 1:</a:t>
            </a:r>
            <a:endParaRPr b="1" sz="1100">
              <a:solidFill>
                <a:srgbClr val="004F8F"/>
              </a:solidFill>
            </a:endParaRPr>
          </a:p>
          <a:p>
            <a:pPr indent="0" lvl="0" marL="0" rtl="0" algn="l">
              <a:spcBef>
                <a:spcPts val="0"/>
              </a:spcBef>
              <a:spcAft>
                <a:spcPts val="0"/>
              </a:spcAft>
              <a:buClr>
                <a:schemeClr val="dk1"/>
              </a:buClr>
              <a:buSzPts val="1100"/>
              <a:buFont typeface="Arial"/>
              <a:buNone/>
            </a:pPr>
            <a:r>
              <a:t/>
            </a:r>
            <a:endParaRPr sz="1100">
              <a:solidFill>
                <a:srgbClr val="004F8F"/>
              </a:solidFill>
            </a:endParaRPr>
          </a:p>
          <a:p>
            <a:pPr indent="0" lvl="0" marL="0" rtl="0" algn="l">
              <a:spcBef>
                <a:spcPts val="0"/>
              </a:spcBef>
              <a:spcAft>
                <a:spcPts val="0"/>
              </a:spcAft>
              <a:buClr>
                <a:schemeClr val="dk1"/>
              </a:buClr>
              <a:buSzPts val="1100"/>
              <a:buFont typeface="Arial"/>
              <a:buNone/>
            </a:pPr>
            <a:r>
              <a:rPr lang="en" sz="1100">
                <a:solidFill>
                  <a:srgbClr val="004F8F"/>
                </a:solidFill>
              </a:rPr>
              <a:t>Theoretische Grundlagen und</a:t>
            </a:r>
            <a:endParaRPr sz="1100">
              <a:solidFill>
                <a:srgbClr val="004F8F"/>
              </a:solidFill>
            </a:endParaRPr>
          </a:p>
          <a:p>
            <a:pPr indent="0" lvl="0" marL="0" rtl="0" algn="l">
              <a:spcBef>
                <a:spcPts val="0"/>
              </a:spcBef>
              <a:spcAft>
                <a:spcPts val="0"/>
              </a:spcAft>
              <a:buNone/>
            </a:pPr>
            <a:r>
              <a:rPr lang="en" sz="1100">
                <a:solidFill>
                  <a:srgbClr val="004F8F"/>
                </a:solidFill>
              </a:rPr>
              <a:t>&lt;colette/&gt;-App aus Schüler*innen-</a:t>
            </a:r>
            <a:br>
              <a:rPr lang="en" sz="1100">
                <a:solidFill>
                  <a:srgbClr val="004F8F"/>
                </a:solidFill>
              </a:rPr>
            </a:br>
            <a:r>
              <a:rPr lang="en" sz="1100">
                <a:solidFill>
                  <a:srgbClr val="004F8F"/>
                </a:solidFill>
              </a:rPr>
              <a:t>Perspektive</a:t>
            </a:r>
            <a:endParaRPr sz="1100">
              <a:solidFill>
                <a:srgbClr val="004F8F"/>
              </a:solidFill>
            </a:endParaRPr>
          </a:p>
          <a:p>
            <a:pPr indent="0" lvl="0" marL="0" rtl="0" algn="l">
              <a:spcBef>
                <a:spcPts val="0"/>
              </a:spcBef>
              <a:spcAft>
                <a:spcPts val="0"/>
              </a:spcAft>
              <a:buNone/>
            </a:pPr>
            <a:r>
              <a:t/>
            </a:r>
            <a:endParaRPr sz="1200">
              <a:solidFill>
                <a:srgbClr val="004F8F"/>
              </a:solidFill>
            </a:endParaRPr>
          </a:p>
          <a:p>
            <a:pPr indent="0" lvl="0" marL="0" rtl="0" algn="l">
              <a:spcBef>
                <a:spcPts val="0"/>
              </a:spcBef>
              <a:spcAft>
                <a:spcPts val="0"/>
              </a:spcAft>
              <a:buNone/>
            </a:pPr>
            <a:r>
              <a:t/>
            </a:r>
            <a:endParaRPr sz="1200">
              <a:solidFill>
                <a:srgbClr val="004F8F"/>
              </a:solidFill>
            </a:endParaRPr>
          </a:p>
          <a:p>
            <a:pPr indent="0" lvl="0" marL="0" rtl="0" algn="l">
              <a:spcBef>
                <a:spcPts val="0"/>
              </a:spcBef>
              <a:spcAft>
                <a:spcPts val="0"/>
              </a:spcAft>
              <a:buNone/>
            </a:pPr>
            <a:r>
              <a:rPr lang="en" sz="1200">
                <a:solidFill>
                  <a:srgbClr val="004F8F"/>
                </a:solidFill>
              </a:rPr>
              <a:t>90 Minuten</a:t>
            </a:r>
            <a:endParaRPr sz="1200">
              <a:solidFill>
                <a:srgbClr val="004F8F"/>
              </a:solidFill>
            </a:endParaRPr>
          </a:p>
        </p:txBody>
      </p:sp>
      <p:sp>
        <p:nvSpPr>
          <p:cNvPr id="93" name="Google Shape;93;p19"/>
          <p:cNvSpPr txBox="1"/>
          <p:nvPr>
            <p:ph idx="12" type="sldNum"/>
          </p:nvPr>
        </p:nvSpPr>
        <p:spPr>
          <a:xfrm>
            <a:off x="8316000" y="4994999"/>
            <a:ext cx="688500" cy="81000"/>
          </a:xfrm>
          <a:prstGeom prst="rect">
            <a:avLst/>
          </a:prstGeom>
          <a:noFill/>
          <a:ln>
            <a:noFill/>
          </a:ln>
        </p:spPr>
        <p:txBody>
          <a:bodyPr anchorCtr="0" anchor="t" bIns="17150" lIns="34275" spcFirstLastPara="1" rIns="34275" wrap="square" tIns="17150">
            <a:normAutofit fontScale="47500" lnSpcReduction="10000"/>
          </a:bodyPr>
          <a:lstStyle/>
          <a:p>
            <a:pPr indent="0" lvl="0" marL="0" rtl="0" algn="r">
              <a:spcBef>
                <a:spcPts val="0"/>
              </a:spcBef>
              <a:spcAft>
                <a:spcPts val="0"/>
              </a:spcAft>
              <a:buNone/>
            </a:pPr>
            <a:fld id="{00000000-1234-1234-1234-123412341234}" type="slidenum">
              <a:rPr lang="en"/>
              <a:t>‹#›</a:t>
            </a:fld>
            <a:endParaRPr/>
          </a:p>
        </p:txBody>
      </p:sp>
      <p:pic>
        <p:nvPicPr>
          <p:cNvPr id="94" name="Google Shape;94;p19"/>
          <p:cNvPicPr preferRelativeResize="0"/>
          <p:nvPr/>
        </p:nvPicPr>
        <p:blipFill rotWithShape="1">
          <a:blip r:embed="rId4">
            <a:alphaModFix/>
          </a:blip>
          <a:srcRect b="0" l="0" r="0" t="0"/>
          <a:stretch/>
        </p:blipFill>
        <p:spPr>
          <a:xfrm>
            <a:off x="1867436" y="84098"/>
            <a:ext cx="4855274" cy="1614425"/>
          </a:xfrm>
          <a:prstGeom prst="rect">
            <a:avLst/>
          </a:prstGeom>
          <a:noFill/>
          <a:ln>
            <a:noFill/>
          </a:ln>
        </p:spPr>
      </p:pic>
      <p:sp>
        <p:nvSpPr>
          <p:cNvPr id="95" name="Google Shape;95;p19"/>
          <p:cNvSpPr txBox="1"/>
          <p:nvPr/>
        </p:nvSpPr>
        <p:spPr>
          <a:xfrm>
            <a:off x="2089825" y="1801525"/>
            <a:ext cx="1111200" cy="2705700"/>
          </a:xfrm>
          <a:prstGeom prst="rect">
            <a:avLst/>
          </a:prstGeom>
          <a:noFill/>
          <a:ln cap="flat" cmpd="sng" w="19050">
            <a:solidFill>
              <a:srgbClr val="004F8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004F8F"/>
                </a:solidFill>
              </a:rPr>
              <a:t>Modul</a:t>
            </a:r>
            <a:r>
              <a:rPr b="1" lang="en" sz="1100">
                <a:solidFill>
                  <a:srgbClr val="004F8F"/>
                </a:solidFill>
              </a:rPr>
              <a:t> 2:</a:t>
            </a:r>
            <a:endParaRPr b="1" sz="1100">
              <a:solidFill>
                <a:srgbClr val="004F8F"/>
              </a:solidFill>
            </a:endParaRPr>
          </a:p>
          <a:p>
            <a:pPr indent="0" lvl="0" marL="0" rtl="0" algn="l">
              <a:spcBef>
                <a:spcPts val="0"/>
              </a:spcBef>
              <a:spcAft>
                <a:spcPts val="0"/>
              </a:spcAft>
              <a:buNone/>
            </a:pPr>
            <a:r>
              <a:t/>
            </a:r>
            <a:endParaRPr sz="1100">
              <a:solidFill>
                <a:srgbClr val="004F8F"/>
              </a:solidFill>
            </a:endParaRPr>
          </a:p>
          <a:p>
            <a:pPr indent="0" lvl="0" marL="0" rtl="0" algn="l">
              <a:spcBef>
                <a:spcPts val="0"/>
              </a:spcBef>
              <a:spcAft>
                <a:spcPts val="0"/>
              </a:spcAft>
              <a:buNone/>
            </a:pPr>
            <a:r>
              <a:rPr lang="en" sz="1100">
                <a:solidFill>
                  <a:srgbClr val="004F8F"/>
                </a:solidFill>
              </a:rPr>
              <a:t>Einführung des &lt;colette/</a:t>
            </a:r>
            <a:r>
              <a:rPr lang="en" sz="1100">
                <a:solidFill>
                  <a:srgbClr val="004F8F"/>
                </a:solidFill>
              </a:rPr>
              <a:t>&gt;-</a:t>
            </a:r>
            <a:br>
              <a:rPr lang="en" sz="1100">
                <a:solidFill>
                  <a:srgbClr val="004F8F"/>
                </a:solidFill>
              </a:rPr>
            </a:br>
            <a:r>
              <a:rPr lang="en" sz="1100">
                <a:solidFill>
                  <a:srgbClr val="004F8F"/>
                </a:solidFill>
              </a:rPr>
              <a:t>Portals</a:t>
            </a:r>
            <a:r>
              <a:rPr lang="en" sz="1100">
                <a:solidFill>
                  <a:srgbClr val="004F8F"/>
                </a:solidFill>
              </a:rPr>
              <a:t> aus Lehrenden- Perspektive</a:t>
            </a:r>
            <a:endParaRPr sz="1100">
              <a:solidFill>
                <a:srgbClr val="004F8F"/>
              </a:solidFill>
            </a:endParaRPr>
          </a:p>
          <a:p>
            <a:pPr indent="0" lvl="0" marL="0" rtl="0" algn="l">
              <a:spcBef>
                <a:spcPts val="0"/>
              </a:spcBef>
              <a:spcAft>
                <a:spcPts val="0"/>
              </a:spcAft>
              <a:buNone/>
            </a:pPr>
            <a:r>
              <a:t/>
            </a:r>
            <a:endParaRPr sz="1200">
              <a:solidFill>
                <a:srgbClr val="004F8F"/>
              </a:solidFill>
            </a:endParaRPr>
          </a:p>
          <a:p>
            <a:pPr indent="0" lvl="0" marL="0" rtl="0" algn="l">
              <a:spcBef>
                <a:spcPts val="0"/>
              </a:spcBef>
              <a:spcAft>
                <a:spcPts val="0"/>
              </a:spcAft>
              <a:buNone/>
            </a:pPr>
            <a:r>
              <a:t/>
            </a:r>
            <a:endParaRPr sz="1200">
              <a:solidFill>
                <a:srgbClr val="004F8F"/>
              </a:solidFill>
            </a:endParaRPr>
          </a:p>
          <a:p>
            <a:pPr indent="0" lvl="0" marL="0" rtl="0" algn="l">
              <a:spcBef>
                <a:spcPts val="0"/>
              </a:spcBef>
              <a:spcAft>
                <a:spcPts val="0"/>
              </a:spcAft>
              <a:buNone/>
            </a:pPr>
            <a:r>
              <a:rPr lang="en" sz="1200">
                <a:solidFill>
                  <a:srgbClr val="004F8F"/>
                </a:solidFill>
              </a:rPr>
              <a:t>45 </a:t>
            </a:r>
            <a:r>
              <a:rPr lang="en" sz="1200">
                <a:solidFill>
                  <a:srgbClr val="004F8F"/>
                </a:solidFill>
              </a:rPr>
              <a:t>Minuten</a:t>
            </a:r>
            <a:endParaRPr sz="1200">
              <a:solidFill>
                <a:srgbClr val="004F8F"/>
              </a:solidFill>
            </a:endParaRPr>
          </a:p>
        </p:txBody>
      </p:sp>
      <p:sp>
        <p:nvSpPr>
          <p:cNvPr id="96" name="Google Shape;96;p19"/>
          <p:cNvSpPr txBox="1"/>
          <p:nvPr/>
        </p:nvSpPr>
        <p:spPr>
          <a:xfrm>
            <a:off x="3268488" y="1801525"/>
            <a:ext cx="2106900" cy="2705700"/>
          </a:xfrm>
          <a:prstGeom prst="rect">
            <a:avLst/>
          </a:prstGeom>
          <a:noFill/>
          <a:ln cap="flat" cmpd="sng" w="19050">
            <a:solidFill>
              <a:srgbClr val="004F8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004F8F"/>
                </a:solidFill>
              </a:rPr>
              <a:t>Modul</a:t>
            </a:r>
            <a:r>
              <a:rPr b="1" lang="en" sz="1100">
                <a:solidFill>
                  <a:srgbClr val="004F8F"/>
                </a:solidFill>
              </a:rPr>
              <a:t> 3:</a:t>
            </a:r>
            <a:endParaRPr b="1" sz="1100">
              <a:solidFill>
                <a:srgbClr val="004F8F"/>
              </a:solidFill>
            </a:endParaRPr>
          </a:p>
          <a:p>
            <a:pPr indent="0" lvl="0" marL="0" rtl="0" algn="l">
              <a:spcBef>
                <a:spcPts val="0"/>
              </a:spcBef>
              <a:spcAft>
                <a:spcPts val="0"/>
              </a:spcAft>
              <a:buNone/>
            </a:pPr>
            <a:r>
              <a:t/>
            </a:r>
            <a:endParaRPr sz="1100">
              <a:solidFill>
                <a:srgbClr val="004F8F"/>
              </a:solidFill>
            </a:endParaRPr>
          </a:p>
          <a:p>
            <a:pPr indent="0" lvl="0" marL="0" rtl="0" algn="l">
              <a:spcBef>
                <a:spcPts val="0"/>
              </a:spcBef>
              <a:spcAft>
                <a:spcPts val="0"/>
              </a:spcAft>
              <a:buNone/>
            </a:pPr>
            <a:r>
              <a:rPr lang="en" sz="1100">
                <a:solidFill>
                  <a:srgbClr val="004F8F"/>
                </a:solidFill>
              </a:rPr>
              <a:t>Erstellung von </a:t>
            </a:r>
            <a:r>
              <a:rPr lang="en" sz="1100">
                <a:solidFill>
                  <a:srgbClr val="004F8F"/>
                </a:solidFill>
              </a:rPr>
              <a:t>Task</a:t>
            </a:r>
            <a:r>
              <a:rPr lang="en" sz="1100">
                <a:solidFill>
                  <a:srgbClr val="004F8F"/>
                </a:solidFill>
              </a:rPr>
              <a:t>-Abfolgen im &lt;colette/&gt; Webportal, Gegenseitige Zuweisung und Feedback</a:t>
            </a:r>
            <a:endParaRPr sz="1100">
              <a:solidFill>
                <a:srgbClr val="004F8F"/>
              </a:solidFill>
            </a:endParaRPr>
          </a:p>
          <a:p>
            <a:pPr indent="0" lvl="0" marL="0" rtl="0" algn="l">
              <a:spcBef>
                <a:spcPts val="0"/>
              </a:spcBef>
              <a:spcAft>
                <a:spcPts val="0"/>
              </a:spcAft>
              <a:buNone/>
            </a:pPr>
            <a:r>
              <a:t/>
            </a:r>
            <a:endParaRPr sz="1200">
              <a:solidFill>
                <a:srgbClr val="004F8F"/>
              </a:solidFill>
            </a:endParaRPr>
          </a:p>
          <a:p>
            <a:pPr indent="0" lvl="0" marL="0" rtl="0" algn="l">
              <a:spcBef>
                <a:spcPts val="0"/>
              </a:spcBef>
              <a:spcAft>
                <a:spcPts val="0"/>
              </a:spcAft>
              <a:buNone/>
            </a:pPr>
            <a:r>
              <a:t/>
            </a:r>
            <a:endParaRPr sz="1200">
              <a:solidFill>
                <a:srgbClr val="004F8F"/>
              </a:solidFill>
            </a:endParaRPr>
          </a:p>
          <a:p>
            <a:pPr indent="0" lvl="0" marL="0" rtl="0" algn="l">
              <a:spcBef>
                <a:spcPts val="0"/>
              </a:spcBef>
              <a:spcAft>
                <a:spcPts val="0"/>
              </a:spcAft>
              <a:buNone/>
            </a:pPr>
            <a:r>
              <a:t/>
            </a:r>
            <a:endParaRPr sz="1200">
              <a:solidFill>
                <a:srgbClr val="004F8F"/>
              </a:solidFill>
            </a:endParaRPr>
          </a:p>
          <a:p>
            <a:pPr indent="0" lvl="0" marL="0" rtl="0" algn="l">
              <a:spcBef>
                <a:spcPts val="0"/>
              </a:spcBef>
              <a:spcAft>
                <a:spcPts val="0"/>
              </a:spcAft>
              <a:buNone/>
            </a:pPr>
            <a:r>
              <a:rPr lang="en" sz="1200">
                <a:solidFill>
                  <a:srgbClr val="004F8F"/>
                </a:solidFill>
              </a:rPr>
              <a:t>120 </a:t>
            </a:r>
            <a:r>
              <a:rPr lang="en" sz="1200">
                <a:solidFill>
                  <a:srgbClr val="004F8F"/>
                </a:solidFill>
              </a:rPr>
              <a:t>Minuten</a:t>
            </a:r>
            <a:endParaRPr sz="1200">
              <a:solidFill>
                <a:srgbClr val="004F8F"/>
              </a:solidFill>
            </a:endParaRPr>
          </a:p>
        </p:txBody>
      </p:sp>
      <p:sp>
        <p:nvSpPr>
          <p:cNvPr id="97" name="Google Shape;97;p19"/>
          <p:cNvSpPr txBox="1"/>
          <p:nvPr/>
        </p:nvSpPr>
        <p:spPr>
          <a:xfrm>
            <a:off x="5651075" y="1801525"/>
            <a:ext cx="2719200" cy="1352700"/>
          </a:xfrm>
          <a:prstGeom prst="rect">
            <a:avLst/>
          </a:prstGeom>
          <a:noFill/>
          <a:ln cap="flat" cmpd="sng" w="19050">
            <a:solidFill>
              <a:srgbClr val="004F8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004F8F"/>
                </a:solidFill>
              </a:rPr>
              <a:t>Modul</a:t>
            </a:r>
            <a:r>
              <a:rPr b="1" lang="en" sz="1100">
                <a:solidFill>
                  <a:srgbClr val="004F8F"/>
                </a:solidFill>
              </a:rPr>
              <a:t> 4:</a:t>
            </a:r>
            <a:endParaRPr b="1" sz="1100">
              <a:solidFill>
                <a:srgbClr val="004F8F"/>
              </a:solidFill>
            </a:endParaRPr>
          </a:p>
          <a:p>
            <a:pPr indent="0" lvl="0" marL="0" rtl="0" algn="l">
              <a:spcBef>
                <a:spcPts val="0"/>
              </a:spcBef>
              <a:spcAft>
                <a:spcPts val="0"/>
              </a:spcAft>
              <a:buNone/>
            </a:pPr>
            <a:r>
              <a:t/>
            </a:r>
            <a:endParaRPr sz="1100">
              <a:solidFill>
                <a:srgbClr val="004F8F"/>
              </a:solidFill>
            </a:endParaRPr>
          </a:p>
          <a:p>
            <a:pPr indent="0" lvl="0" marL="0" rtl="0" algn="l">
              <a:spcBef>
                <a:spcPts val="0"/>
              </a:spcBef>
              <a:spcAft>
                <a:spcPts val="0"/>
              </a:spcAft>
              <a:buNone/>
            </a:pPr>
            <a:r>
              <a:rPr lang="en" sz="1100">
                <a:solidFill>
                  <a:srgbClr val="004F8F"/>
                </a:solidFill>
              </a:rPr>
              <a:t>&lt;colette/&gt; im Klassenzimmer einbinden</a:t>
            </a:r>
            <a:endParaRPr sz="1100">
              <a:solidFill>
                <a:srgbClr val="004F8F"/>
              </a:solidFill>
            </a:endParaRPr>
          </a:p>
          <a:p>
            <a:pPr indent="0" lvl="0" marL="0" rtl="0" algn="l">
              <a:spcBef>
                <a:spcPts val="0"/>
              </a:spcBef>
              <a:spcAft>
                <a:spcPts val="0"/>
              </a:spcAft>
              <a:buNone/>
            </a:pPr>
            <a:r>
              <a:t/>
            </a:r>
            <a:endParaRPr sz="1200">
              <a:solidFill>
                <a:srgbClr val="004F8F"/>
              </a:solidFill>
            </a:endParaRPr>
          </a:p>
          <a:p>
            <a:pPr indent="0" lvl="0" marL="0" rtl="0" algn="l">
              <a:spcBef>
                <a:spcPts val="0"/>
              </a:spcBef>
              <a:spcAft>
                <a:spcPts val="0"/>
              </a:spcAft>
              <a:buNone/>
            </a:pPr>
            <a:r>
              <a:t/>
            </a:r>
            <a:endParaRPr sz="1200">
              <a:solidFill>
                <a:srgbClr val="004F8F"/>
              </a:solidFill>
            </a:endParaRPr>
          </a:p>
          <a:p>
            <a:pPr indent="0" lvl="0" marL="0" rtl="0" algn="l">
              <a:spcBef>
                <a:spcPts val="0"/>
              </a:spcBef>
              <a:spcAft>
                <a:spcPts val="0"/>
              </a:spcAft>
              <a:buNone/>
            </a:pPr>
            <a:r>
              <a:rPr lang="en" sz="1200">
                <a:solidFill>
                  <a:srgbClr val="004F8F"/>
                </a:solidFill>
              </a:rPr>
              <a:t>120 </a:t>
            </a:r>
            <a:r>
              <a:rPr lang="en" sz="1200">
                <a:solidFill>
                  <a:srgbClr val="004F8F"/>
                </a:solidFill>
              </a:rPr>
              <a:t>Minuten</a:t>
            </a:r>
            <a:endParaRPr sz="1200">
              <a:solidFill>
                <a:srgbClr val="004F8F"/>
              </a:solidFill>
            </a:endParaRPr>
          </a:p>
        </p:txBody>
      </p:sp>
      <p:cxnSp>
        <p:nvCxnSpPr>
          <p:cNvPr id="98" name="Google Shape;98;p19"/>
          <p:cNvCxnSpPr/>
          <p:nvPr/>
        </p:nvCxnSpPr>
        <p:spPr>
          <a:xfrm>
            <a:off x="5498225" y="1714750"/>
            <a:ext cx="0" cy="2987700"/>
          </a:xfrm>
          <a:prstGeom prst="straightConnector1">
            <a:avLst/>
          </a:prstGeom>
          <a:noFill/>
          <a:ln cap="flat" cmpd="sng" w="19050">
            <a:solidFill>
              <a:srgbClr val="004F8F"/>
            </a:solidFill>
            <a:prstDash val="dash"/>
            <a:round/>
            <a:headEnd len="med" w="med" type="none"/>
            <a:tailEnd len="med" w="med" type="none"/>
          </a:ln>
        </p:spPr>
      </p:cxnSp>
      <p:sp>
        <p:nvSpPr>
          <p:cNvPr id="99" name="Google Shape;99;p19"/>
          <p:cNvSpPr/>
          <p:nvPr/>
        </p:nvSpPr>
        <p:spPr>
          <a:xfrm>
            <a:off x="2134325" y="1546125"/>
            <a:ext cx="6320100" cy="3221400"/>
          </a:xfrm>
          <a:prstGeom prst="rect">
            <a:avLst/>
          </a:prstGeom>
          <a:solidFill>
            <a:srgbClr val="FFFFFF">
              <a:alpha val="72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2500"/>
              <a:t>Was ist eine Lernapp</a:t>
            </a:r>
            <a:r>
              <a:rPr b="1" lang="en" sz="2500"/>
              <a:t>?</a:t>
            </a:r>
            <a:endParaRPr b="1" sz="2500"/>
          </a:p>
        </p:txBody>
      </p:sp>
      <p:sp>
        <p:nvSpPr>
          <p:cNvPr id="277" name="Google Shape;277;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78" name="Google Shape;278;p37"/>
          <p:cNvSpPr txBox="1"/>
          <p:nvPr>
            <p:ph idx="1" type="body"/>
          </p:nvPr>
        </p:nvSpPr>
        <p:spPr>
          <a:xfrm>
            <a:off x="4979225" y="1064325"/>
            <a:ext cx="4003200" cy="38208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800"/>
              </a:spcBef>
              <a:spcAft>
                <a:spcPts val="0"/>
              </a:spcAft>
              <a:buNone/>
            </a:pPr>
            <a:r>
              <a:rPr lang="en"/>
              <a:t>Lernende und Lehrende benutzen Geräte (wie Smartphone oder Tablet) zum</a:t>
            </a:r>
            <a:endParaRPr sz="1800">
              <a:solidFill>
                <a:schemeClr val="dk2"/>
              </a:solidFill>
              <a:latin typeface="Arial"/>
              <a:ea typeface="Arial"/>
              <a:cs typeface="Arial"/>
              <a:sym typeface="Arial"/>
            </a:endParaRPr>
          </a:p>
          <a:p>
            <a:pPr indent="-279400" lvl="0" marL="342900" marR="0" rtl="0" algn="l">
              <a:lnSpc>
                <a:spcPct val="90000"/>
              </a:lnSpc>
              <a:spcBef>
                <a:spcPts val="800"/>
              </a:spcBef>
              <a:spcAft>
                <a:spcPts val="0"/>
              </a:spcAft>
              <a:buClr>
                <a:schemeClr val="dk2"/>
              </a:buClr>
              <a:buSzPts val="1800"/>
              <a:buChar char="•"/>
            </a:pPr>
            <a:r>
              <a:rPr lang="en"/>
              <a:t>Entwickeln</a:t>
            </a:r>
            <a:r>
              <a:rPr lang="en" sz="1800">
                <a:solidFill>
                  <a:schemeClr val="dk2"/>
                </a:solidFill>
                <a:latin typeface="Arial"/>
                <a:ea typeface="Arial"/>
                <a:cs typeface="Arial"/>
                <a:sym typeface="Arial"/>
              </a:rPr>
              <a:t>,</a:t>
            </a:r>
            <a:endParaRPr sz="1800">
              <a:solidFill>
                <a:schemeClr val="dk2"/>
              </a:solidFill>
              <a:latin typeface="Arial"/>
              <a:ea typeface="Arial"/>
              <a:cs typeface="Arial"/>
              <a:sym typeface="Arial"/>
            </a:endParaRPr>
          </a:p>
          <a:p>
            <a:pPr indent="-279400" lvl="0" marL="342900" marR="0" rtl="0" algn="l">
              <a:lnSpc>
                <a:spcPct val="90000"/>
              </a:lnSpc>
              <a:spcBef>
                <a:spcPts val="800"/>
              </a:spcBef>
              <a:spcAft>
                <a:spcPts val="0"/>
              </a:spcAft>
              <a:buClr>
                <a:schemeClr val="dk2"/>
              </a:buClr>
              <a:buSzPts val="1800"/>
              <a:buChar char="•"/>
            </a:pPr>
            <a:r>
              <a:rPr lang="en"/>
              <a:t>Üben</a:t>
            </a:r>
            <a:r>
              <a:rPr lang="en" sz="1800">
                <a:solidFill>
                  <a:schemeClr val="dk2"/>
                </a:solidFill>
                <a:latin typeface="Arial"/>
                <a:ea typeface="Arial"/>
                <a:cs typeface="Arial"/>
                <a:sym typeface="Arial"/>
              </a:rPr>
              <a:t>, </a:t>
            </a:r>
            <a:endParaRPr sz="1800">
              <a:solidFill>
                <a:schemeClr val="dk2"/>
              </a:solidFill>
              <a:latin typeface="Arial"/>
              <a:ea typeface="Arial"/>
              <a:cs typeface="Arial"/>
              <a:sym typeface="Arial"/>
            </a:endParaRPr>
          </a:p>
          <a:p>
            <a:pPr indent="-279400" lvl="0" marL="342900" marR="0" rtl="0" algn="l">
              <a:lnSpc>
                <a:spcPct val="90000"/>
              </a:lnSpc>
              <a:spcBef>
                <a:spcPts val="800"/>
              </a:spcBef>
              <a:spcAft>
                <a:spcPts val="0"/>
              </a:spcAft>
              <a:buClr>
                <a:schemeClr val="dk2"/>
              </a:buClr>
              <a:buSzPts val="1800"/>
              <a:buChar char="•"/>
            </a:pPr>
            <a:r>
              <a:rPr lang="en"/>
              <a:t>Vertiefen</a:t>
            </a:r>
            <a:r>
              <a:rPr lang="en" sz="1800">
                <a:solidFill>
                  <a:schemeClr val="dk2"/>
                </a:solidFill>
                <a:latin typeface="Arial"/>
                <a:ea typeface="Arial"/>
                <a:cs typeface="Arial"/>
                <a:sym typeface="Arial"/>
              </a:rPr>
              <a:t>, </a:t>
            </a:r>
            <a:endParaRPr sz="1800">
              <a:solidFill>
                <a:schemeClr val="dk2"/>
              </a:solidFill>
              <a:latin typeface="Arial"/>
              <a:ea typeface="Arial"/>
              <a:cs typeface="Arial"/>
              <a:sym typeface="Arial"/>
            </a:endParaRPr>
          </a:p>
          <a:p>
            <a:pPr indent="-279400" lvl="0" marL="342900" marR="0" rtl="0" algn="l">
              <a:lnSpc>
                <a:spcPct val="90000"/>
              </a:lnSpc>
              <a:spcBef>
                <a:spcPts val="800"/>
              </a:spcBef>
              <a:spcAft>
                <a:spcPts val="0"/>
              </a:spcAft>
              <a:buClr>
                <a:schemeClr val="dk2"/>
              </a:buClr>
              <a:buSzPts val="1800"/>
              <a:buChar char="•"/>
            </a:pPr>
            <a:r>
              <a:rPr lang="en"/>
              <a:t>Wiederholen</a:t>
            </a:r>
            <a:r>
              <a:rPr lang="en" sz="1800">
                <a:solidFill>
                  <a:schemeClr val="dk2"/>
                </a:solidFill>
                <a:latin typeface="Arial"/>
                <a:ea typeface="Arial"/>
                <a:cs typeface="Arial"/>
                <a:sym typeface="Arial"/>
              </a:rPr>
              <a:t>, and</a:t>
            </a:r>
            <a:endParaRPr sz="1800">
              <a:solidFill>
                <a:schemeClr val="dk2"/>
              </a:solidFill>
              <a:latin typeface="Arial"/>
              <a:ea typeface="Arial"/>
              <a:cs typeface="Arial"/>
              <a:sym typeface="Arial"/>
            </a:endParaRPr>
          </a:p>
          <a:p>
            <a:pPr indent="-279400" lvl="0" marL="342900" marR="0" rtl="0" algn="l">
              <a:lnSpc>
                <a:spcPct val="90000"/>
              </a:lnSpc>
              <a:spcBef>
                <a:spcPts val="800"/>
              </a:spcBef>
              <a:spcAft>
                <a:spcPts val="0"/>
              </a:spcAft>
              <a:buClr>
                <a:schemeClr val="dk2"/>
              </a:buClr>
              <a:buSzPts val="1800"/>
              <a:buChar char="•"/>
            </a:pPr>
            <a:r>
              <a:rPr lang="en"/>
              <a:t>Strukturieren von Inhalten</a:t>
            </a:r>
            <a:r>
              <a:rPr lang="en" sz="1800">
                <a:solidFill>
                  <a:schemeClr val="dk2"/>
                </a:solidFill>
                <a:latin typeface="Arial"/>
                <a:ea typeface="Arial"/>
                <a:cs typeface="Arial"/>
                <a:sym typeface="Arial"/>
              </a:rPr>
              <a:t>, </a:t>
            </a:r>
            <a:br>
              <a:rPr lang="en" sz="1800">
                <a:solidFill>
                  <a:schemeClr val="dk2"/>
                </a:solidFill>
                <a:latin typeface="Arial"/>
                <a:ea typeface="Arial"/>
                <a:cs typeface="Arial"/>
                <a:sym typeface="Arial"/>
              </a:rPr>
            </a:br>
            <a:r>
              <a:rPr lang="en"/>
              <a:t>oder um</a:t>
            </a:r>
            <a:endParaRPr sz="1800">
              <a:solidFill>
                <a:schemeClr val="dk2"/>
              </a:solidFill>
              <a:latin typeface="Arial"/>
              <a:ea typeface="Arial"/>
              <a:cs typeface="Arial"/>
              <a:sym typeface="Arial"/>
            </a:endParaRPr>
          </a:p>
          <a:p>
            <a:pPr indent="-279400" lvl="0" marL="342900" marR="0" rtl="0" algn="l">
              <a:lnSpc>
                <a:spcPct val="90000"/>
              </a:lnSpc>
              <a:spcBef>
                <a:spcPts val="800"/>
              </a:spcBef>
              <a:spcAft>
                <a:spcPts val="0"/>
              </a:spcAft>
              <a:buClr>
                <a:schemeClr val="dk2"/>
              </a:buClr>
              <a:buSzPts val="1800"/>
              <a:buChar char="•"/>
            </a:pPr>
            <a:r>
              <a:rPr lang="en"/>
              <a:t>ihre Eigenen Interessen zu Verfolgen </a:t>
            </a:r>
            <a:r>
              <a:rPr lang="en" sz="1800">
                <a:solidFill>
                  <a:schemeClr val="dk2"/>
                </a:solidFill>
                <a:latin typeface="Arial"/>
                <a:ea typeface="Arial"/>
                <a:cs typeface="Arial"/>
                <a:sym typeface="Arial"/>
              </a:rPr>
              <a:t> [1],[2]</a:t>
            </a:r>
            <a:endParaRPr sz="1800">
              <a:solidFill>
                <a:schemeClr val="dk2"/>
              </a:solidFill>
              <a:latin typeface="Arial"/>
              <a:ea typeface="Arial"/>
              <a:cs typeface="Arial"/>
              <a:sym typeface="Arial"/>
            </a:endParaRPr>
          </a:p>
        </p:txBody>
      </p:sp>
      <p:pic>
        <p:nvPicPr>
          <p:cNvPr id="279" name="Google Shape;279;p37"/>
          <p:cNvPicPr preferRelativeResize="0"/>
          <p:nvPr/>
        </p:nvPicPr>
        <p:blipFill>
          <a:blip r:embed="rId3">
            <a:alphaModFix/>
          </a:blip>
          <a:stretch>
            <a:fillRect/>
          </a:stretch>
        </p:blipFill>
        <p:spPr>
          <a:xfrm>
            <a:off x="455600" y="1101350"/>
            <a:ext cx="2663124" cy="1658250"/>
          </a:xfrm>
          <a:prstGeom prst="rect">
            <a:avLst/>
          </a:prstGeom>
          <a:noFill/>
          <a:ln>
            <a:noFill/>
          </a:ln>
        </p:spPr>
      </p:pic>
      <p:sp>
        <p:nvSpPr>
          <p:cNvPr id="280" name="Google Shape;280;p37"/>
          <p:cNvSpPr txBox="1"/>
          <p:nvPr>
            <p:ph idx="1" type="body"/>
          </p:nvPr>
        </p:nvSpPr>
        <p:spPr>
          <a:xfrm>
            <a:off x="298750" y="2520350"/>
            <a:ext cx="4779300" cy="21834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800"/>
              </a:spcBef>
              <a:spcAft>
                <a:spcPts val="0"/>
              </a:spcAft>
              <a:buNone/>
            </a:pPr>
            <a:r>
              <a:rPr lang="en"/>
              <a:t>Eine digitales Hilfsmittel zur Lernunterstützung</a:t>
            </a:r>
            <a:endParaRPr/>
          </a:p>
          <a:p>
            <a:pPr indent="-279400" lvl="0" marL="342900" marR="0" rtl="0" algn="l">
              <a:lnSpc>
                <a:spcPct val="90000"/>
              </a:lnSpc>
              <a:spcBef>
                <a:spcPts val="800"/>
              </a:spcBef>
              <a:spcAft>
                <a:spcPts val="0"/>
              </a:spcAft>
              <a:buClr>
                <a:schemeClr val="dk2"/>
              </a:buClr>
              <a:buSzPts val="1800"/>
              <a:buChar char="•"/>
            </a:pPr>
            <a:r>
              <a:rPr lang="en"/>
              <a:t>i</a:t>
            </a:r>
            <a:r>
              <a:rPr lang="en"/>
              <a:t>nnerhalb des Lehrplans oder </a:t>
            </a:r>
            <a:endParaRPr sz="1800">
              <a:solidFill>
                <a:schemeClr val="dk2"/>
              </a:solidFill>
              <a:latin typeface="Arial"/>
              <a:ea typeface="Arial"/>
              <a:cs typeface="Arial"/>
              <a:sym typeface="Arial"/>
            </a:endParaRPr>
          </a:p>
          <a:p>
            <a:pPr indent="-279400" lvl="0" marL="342900" marR="0" rtl="0" algn="l">
              <a:lnSpc>
                <a:spcPct val="90000"/>
              </a:lnSpc>
              <a:spcBef>
                <a:spcPts val="800"/>
              </a:spcBef>
              <a:spcAft>
                <a:spcPts val="0"/>
              </a:spcAft>
              <a:buClr>
                <a:schemeClr val="dk2"/>
              </a:buClr>
              <a:buSzPts val="1800"/>
              <a:buChar char="•"/>
            </a:pPr>
            <a:r>
              <a:rPr lang="en"/>
              <a:t>unabhängig vom Schulbetrieb</a:t>
            </a:r>
            <a:endParaRPr sz="1800">
              <a:solidFill>
                <a:schemeClr val="dk2"/>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8"/>
          <p:cNvSpPr txBox="1"/>
          <p:nvPr>
            <p:ph type="ctrTitle"/>
          </p:nvPr>
        </p:nvSpPr>
        <p:spPr>
          <a:xfrm>
            <a:off x="1143000" y="2313049"/>
            <a:ext cx="6858000" cy="2196600"/>
          </a:xfrm>
          <a:prstGeom prst="rect">
            <a:avLst/>
          </a:prstGeom>
          <a:noFill/>
          <a:ln>
            <a:noFill/>
          </a:ln>
        </p:spPr>
        <p:txBody>
          <a:bodyPr anchorCtr="0" anchor="b"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4500"/>
              <a:buFont typeface="Calibri"/>
              <a:buNone/>
            </a:pPr>
            <a:r>
              <a:rPr lang="en" sz="4900"/>
              <a:t>Warum sollten Lehrkräfte Lern-Apps im Unterricht einsetzen?</a:t>
            </a:r>
            <a:endParaRPr sz="4900"/>
          </a:p>
        </p:txBody>
      </p:sp>
      <p:pic>
        <p:nvPicPr>
          <p:cNvPr id="286" name="Google Shape;286;p38"/>
          <p:cNvPicPr preferRelativeResize="0"/>
          <p:nvPr/>
        </p:nvPicPr>
        <p:blipFill>
          <a:blip r:embed="rId3">
            <a:alphaModFix/>
          </a:blip>
          <a:stretch>
            <a:fillRect/>
          </a:stretch>
        </p:blipFill>
        <p:spPr>
          <a:xfrm>
            <a:off x="3271875" y="278325"/>
            <a:ext cx="2481226" cy="19991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39"/>
          <p:cNvSpPr txBox="1"/>
          <p:nvPr>
            <p:ph type="title"/>
          </p:nvPr>
        </p:nvSpPr>
        <p:spPr>
          <a:xfrm>
            <a:off x="3373050" y="2571748"/>
            <a:ext cx="2397900" cy="5157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SzPts val="3000"/>
              <a:buNone/>
            </a:pPr>
            <a:r>
              <a:rPr lang="en" sz="2100"/>
              <a:t>Vorteile</a:t>
            </a:r>
            <a:endParaRPr/>
          </a:p>
        </p:txBody>
      </p:sp>
      <p:pic>
        <p:nvPicPr>
          <p:cNvPr descr="Books on Shelf" id="293" name="Google Shape;293;p39"/>
          <p:cNvPicPr preferRelativeResize="0"/>
          <p:nvPr/>
        </p:nvPicPr>
        <p:blipFill rotWithShape="1">
          <a:blip r:embed="rId3">
            <a:alphaModFix/>
          </a:blip>
          <a:srcRect b="0" l="0" r="0" t="0"/>
          <a:stretch/>
        </p:blipFill>
        <p:spPr>
          <a:xfrm>
            <a:off x="4229101" y="1945340"/>
            <a:ext cx="685800" cy="685800"/>
          </a:xfrm>
          <a:prstGeom prst="rect">
            <a:avLst/>
          </a:prstGeom>
          <a:noFill/>
          <a:ln>
            <a:noFill/>
          </a:ln>
        </p:spPr>
      </p:pic>
      <p:pic>
        <p:nvPicPr>
          <p:cNvPr id="294" name="Google Shape;294;p39"/>
          <p:cNvPicPr preferRelativeResize="0"/>
          <p:nvPr/>
        </p:nvPicPr>
        <p:blipFill>
          <a:blip r:embed="rId4">
            <a:alphaModFix/>
          </a:blip>
          <a:stretch>
            <a:fillRect/>
          </a:stretch>
        </p:blipFill>
        <p:spPr>
          <a:xfrm>
            <a:off x="6493325" y="3027250"/>
            <a:ext cx="2006902" cy="1616999"/>
          </a:xfrm>
          <a:prstGeom prst="rect">
            <a:avLst/>
          </a:prstGeom>
          <a:noFill/>
          <a:ln>
            <a:noFill/>
          </a:ln>
        </p:spPr>
      </p:pic>
      <p:pic>
        <p:nvPicPr>
          <p:cNvPr id="295" name="Google Shape;295;p39"/>
          <p:cNvPicPr preferRelativeResize="0"/>
          <p:nvPr/>
        </p:nvPicPr>
        <p:blipFill>
          <a:blip r:embed="rId5">
            <a:alphaModFix/>
          </a:blip>
          <a:stretch>
            <a:fillRect/>
          </a:stretch>
        </p:blipFill>
        <p:spPr>
          <a:xfrm>
            <a:off x="6493325" y="286876"/>
            <a:ext cx="2006902" cy="1616999"/>
          </a:xfrm>
          <a:prstGeom prst="rect">
            <a:avLst/>
          </a:prstGeom>
          <a:noFill/>
          <a:ln>
            <a:noFill/>
          </a:ln>
        </p:spPr>
      </p:pic>
      <p:pic>
        <p:nvPicPr>
          <p:cNvPr id="296" name="Google Shape;296;p39"/>
          <p:cNvPicPr preferRelativeResize="0"/>
          <p:nvPr/>
        </p:nvPicPr>
        <p:blipFill>
          <a:blip r:embed="rId6">
            <a:alphaModFix/>
          </a:blip>
          <a:stretch>
            <a:fillRect/>
          </a:stretch>
        </p:blipFill>
        <p:spPr>
          <a:xfrm>
            <a:off x="365217" y="3087450"/>
            <a:ext cx="2148367" cy="1730975"/>
          </a:xfrm>
          <a:prstGeom prst="rect">
            <a:avLst/>
          </a:prstGeom>
          <a:noFill/>
          <a:ln>
            <a:noFill/>
          </a:ln>
        </p:spPr>
      </p:pic>
      <p:pic>
        <p:nvPicPr>
          <p:cNvPr id="297" name="Google Shape;297;p39"/>
          <p:cNvPicPr preferRelativeResize="0"/>
          <p:nvPr/>
        </p:nvPicPr>
        <p:blipFill>
          <a:blip r:embed="rId7">
            <a:alphaModFix/>
          </a:blip>
          <a:stretch>
            <a:fillRect/>
          </a:stretch>
        </p:blipFill>
        <p:spPr>
          <a:xfrm>
            <a:off x="365220" y="414437"/>
            <a:ext cx="2148352" cy="1730937"/>
          </a:xfrm>
          <a:prstGeom prst="rect">
            <a:avLst/>
          </a:prstGeom>
          <a:noFill/>
          <a:ln>
            <a:noFill/>
          </a:ln>
        </p:spPr>
      </p:pic>
      <p:pic>
        <p:nvPicPr>
          <p:cNvPr id="298" name="Google Shape;298;p39"/>
          <p:cNvPicPr preferRelativeResize="0"/>
          <p:nvPr/>
        </p:nvPicPr>
        <p:blipFill>
          <a:blip r:embed="rId8">
            <a:alphaModFix/>
          </a:blip>
          <a:stretch>
            <a:fillRect/>
          </a:stretch>
        </p:blipFill>
        <p:spPr>
          <a:xfrm>
            <a:off x="3123825" y="-2"/>
            <a:ext cx="2278899" cy="1419001"/>
          </a:xfrm>
          <a:prstGeom prst="rect">
            <a:avLst/>
          </a:prstGeom>
          <a:noFill/>
          <a:ln>
            <a:noFill/>
          </a:ln>
        </p:spPr>
      </p:pic>
      <p:pic>
        <p:nvPicPr>
          <p:cNvPr id="299" name="Google Shape;299;p39"/>
          <p:cNvPicPr preferRelativeResize="0"/>
          <p:nvPr/>
        </p:nvPicPr>
        <p:blipFill>
          <a:blip r:embed="rId9">
            <a:alphaModFix/>
          </a:blip>
          <a:stretch>
            <a:fillRect/>
          </a:stretch>
        </p:blipFill>
        <p:spPr>
          <a:xfrm>
            <a:off x="3340746" y="3187298"/>
            <a:ext cx="1845069" cy="1751252"/>
          </a:xfrm>
          <a:prstGeom prst="rect">
            <a:avLst/>
          </a:prstGeom>
          <a:noFill/>
          <a:ln>
            <a:noFill/>
          </a:ln>
        </p:spPr>
      </p:pic>
      <p:sp>
        <p:nvSpPr>
          <p:cNvPr id="300" name="Google Shape;300;p39"/>
          <p:cNvSpPr txBox="1"/>
          <p:nvPr/>
        </p:nvSpPr>
        <p:spPr>
          <a:xfrm>
            <a:off x="6844850" y="1834050"/>
            <a:ext cx="137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Visualisierung</a:t>
            </a:r>
            <a:endParaRPr>
              <a:solidFill>
                <a:schemeClr val="dk2"/>
              </a:solidFill>
            </a:endParaRPr>
          </a:p>
        </p:txBody>
      </p:sp>
      <p:sp>
        <p:nvSpPr>
          <p:cNvPr id="301" name="Google Shape;301;p39"/>
          <p:cNvSpPr txBox="1"/>
          <p:nvPr/>
        </p:nvSpPr>
        <p:spPr>
          <a:xfrm>
            <a:off x="4229100" y="1156150"/>
            <a:ext cx="2220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Verbindung zum Spiel</a:t>
            </a:r>
            <a:r>
              <a:rPr lang="en">
                <a:solidFill>
                  <a:schemeClr val="dk2"/>
                </a:solidFill>
              </a:rPr>
              <a:t> - Unterhaltungfaktor</a:t>
            </a:r>
            <a:endParaRPr>
              <a:solidFill>
                <a:schemeClr val="dk2"/>
              </a:solidFill>
            </a:endParaRPr>
          </a:p>
        </p:txBody>
      </p:sp>
      <p:sp>
        <p:nvSpPr>
          <p:cNvPr id="302" name="Google Shape;302;p39"/>
          <p:cNvSpPr txBox="1"/>
          <p:nvPr/>
        </p:nvSpPr>
        <p:spPr>
          <a:xfrm>
            <a:off x="6996225" y="4644250"/>
            <a:ext cx="158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Zeitersparnis</a:t>
            </a:r>
            <a:endParaRPr>
              <a:solidFill>
                <a:schemeClr val="dk2"/>
              </a:solidFill>
            </a:endParaRPr>
          </a:p>
        </p:txBody>
      </p:sp>
      <p:sp>
        <p:nvSpPr>
          <p:cNvPr id="303" name="Google Shape;303;p39"/>
          <p:cNvSpPr txBox="1"/>
          <p:nvPr/>
        </p:nvSpPr>
        <p:spPr>
          <a:xfrm>
            <a:off x="486900" y="2521800"/>
            <a:ext cx="2220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Höhere Motivation und Collaboration</a:t>
            </a:r>
            <a:endParaRPr>
              <a:solidFill>
                <a:schemeClr val="dk2"/>
              </a:solidFill>
            </a:endParaRPr>
          </a:p>
        </p:txBody>
      </p:sp>
      <p:sp>
        <p:nvSpPr>
          <p:cNvPr id="304" name="Google Shape;304;p39"/>
          <p:cNvSpPr txBox="1"/>
          <p:nvPr/>
        </p:nvSpPr>
        <p:spPr>
          <a:xfrm>
            <a:off x="4674450" y="3073963"/>
            <a:ext cx="222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Orts-ungebunden</a:t>
            </a:r>
            <a:endParaRPr>
              <a:solidFill>
                <a:schemeClr val="dk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id="309" name="Google Shape;309;p40"/>
          <p:cNvPicPr preferRelativeResize="0"/>
          <p:nvPr>
            <p:ph idx="1" type="body"/>
          </p:nvPr>
        </p:nvPicPr>
        <p:blipFill rotWithShape="1">
          <a:blip r:embed="rId3">
            <a:alphaModFix/>
          </a:blip>
          <a:srcRect b="0" l="0" r="0" t="0"/>
          <a:stretch/>
        </p:blipFill>
        <p:spPr>
          <a:xfrm>
            <a:off x="3497987" y="1925393"/>
            <a:ext cx="2614500" cy="1753200"/>
          </a:xfrm>
          <a:prstGeom prst="rect">
            <a:avLst/>
          </a:prstGeom>
          <a:noFill/>
          <a:ln>
            <a:noFill/>
          </a:ln>
        </p:spPr>
      </p:pic>
      <p:sp>
        <p:nvSpPr>
          <p:cNvPr id="310" name="Google Shape;310;p40"/>
          <p:cNvSpPr txBox="1"/>
          <p:nvPr>
            <p:ph type="title"/>
          </p:nvPr>
        </p:nvSpPr>
        <p:spPr>
          <a:xfrm>
            <a:off x="71583" y="27990"/>
            <a:ext cx="6567900" cy="540000"/>
          </a:xfrm>
          <a:prstGeom prst="rect">
            <a:avLst/>
          </a:prstGeom>
          <a:noFill/>
          <a:ln>
            <a:noFill/>
          </a:ln>
        </p:spPr>
        <p:txBody>
          <a:bodyPr anchorCtr="0" anchor="b" bIns="17150" lIns="34300" spcFirstLastPara="1" rIns="34300" wrap="square" tIns="17150">
            <a:noAutofit/>
          </a:bodyPr>
          <a:lstStyle/>
          <a:p>
            <a:pPr indent="0" lvl="0" marL="0" rtl="0" algn="l">
              <a:lnSpc>
                <a:spcPct val="90000"/>
              </a:lnSpc>
              <a:spcBef>
                <a:spcPts val="0"/>
              </a:spcBef>
              <a:spcAft>
                <a:spcPts val="0"/>
              </a:spcAft>
              <a:buSzPts val="3000"/>
              <a:buNone/>
            </a:pPr>
            <a:r>
              <a:rPr b="1" lang="en" sz="2400">
                <a:latin typeface="Source Sans Pro"/>
                <a:ea typeface="Source Sans Pro"/>
                <a:cs typeface="Source Sans Pro"/>
                <a:sym typeface="Source Sans Pro"/>
              </a:rPr>
              <a:t>Building Cubes</a:t>
            </a:r>
            <a:endParaRPr b="1" sz="2400">
              <a:latin typeface="Source Sans Pro"/>
              <a:ea typeface="Source Sans Pro"/>
              <a:cs typeface="Source Sans Pro"/>
              <a:sym typeface="Source Sans Pro"/>
            </a:endParaRPr>
          </a:p>
        </p:txBody>
      </p:sp>
      <p:sp>
        <p:nvSpPr>
          <p:cNvPr id="311" name="Google Shape;311;p40"/>
          <p:cNvSpPr txBox="1"/>
          <p:nvPr>
            <p:ph idx="12" type="sldNum"/>
          </p:nvPr>
        </p:nvSpPr>
        <p:spPr>
          <a:xfrm>
            <a:off x="8316000" y="4994999"/>
            <a:ext cx="688500" cy="81000"/>
          </a:xfrm>
          <a:prstGeom prst="rect">
            <a:avLst/>
          </a:prstGeom>
          <a:noFill/>
          <a:ln>
            <a:noFill/>
          </a:ln>
        </p:spPr>
        <p:txBody>
          <a:bodyPr anchorCtr="0" anchor="t" bIns="17150" lIns="34300" spcFirstLastPara="1" rIns="34300" wrap="square" tIns="17150">
            <a:noAutofit/>
          </a:bodyPr>
          <a:lstStyle/>
          <a:p>
            <a:pPr indent="0" lvl="0" marL="0" rtl="0" algn="r">
              <a:lnSpc>
                <a:spcPct val="100000"/>
              </a:lnSpc>
              <a:spcBef>
                <a:spcPts val="0"/>
              </a:spcBef>
              <a:spcAft>
                <a:spcPts val="0"/>
              </a:spcAft>
              <a:buSzPts val="900"/>
              <a:buNone/>
            </a:pPr>
            <a:fld id="{00000000-1234-1234-1234-123412341234}" type="slidenum">
              <a:rPr lang="en"/>
              <a:t>‹#›</a:t>
            </a:fld>
            <a:endParaRPr/>
          </a:p>
        </p:txBody>
      </p:sp>
      <p:pic>
        <p:nvPicPr>
          <p:cNvPr id="312" name="Google Shape;312;p40"/>
          <p:cNvPicPr preferRelativeResize="0"/>
          <p:nvPr/>
        </p:nvPicPr>
        <p:blipFill rotWithShape="1">
          <a:blip r:embed="rId4">
            <a:alphaModFix/>
          </a:blip>
          <a:srcRect b="0" l="0" r="0" t="0"/>
          <a:stretch/>
        </p:blipFill>
        <p:spPr>
          <a:xfrm>
            <a:off x="1282696" y="567990"/>
            <a:ext cx="1020794" cy="1465733"/>
          </a:xfrm>
          <a:prstGeom prst="rect">
            <a:avLst/>
          </a:prstGeom>
          <a:noFill/>
          <a:ln>
            <a:noFill/>
          </a:ln>
        </p:spPr>
      </p:pic>
      <p:pic>
        <p:nvPicPr>
          <p:cNvPr id="313" name="Google Shape;313;p40"/>
          <p:cNvPicPr preferRelativeResize="0"/>
          <p:nvPr/>
        </p:nvPicPr>
        <p:blipFill rotWithShape="1">
          <a:blip r:embed="rId5">
            <a:alphaModFix/>
          </a:blip>
          <a:srcRect b="0" l="0" r="0" t="0"/>
          <a:stretch/>
        </p:blipFill>
        <p:spPr>
          <a:xfrm>
            <a:off x="1282696" y="1782096"/>
            <a:ext cx="1905000" cy="1833563"/>
          </a:xfrm>
          <a:prstGeom prst="rect">
            <a:avLst/>
          </a:prstGeom>
          <a:noFill/>
          <a:ln>
            <a:noFill/>
          </a:ln>
        </p:spPr>
      </p:pic>
      <p:sp>
        <p:nvSpPr>
          <p:cNvPr id="314" name="Google Shape;314;p40"/>
          <p:cNvSpPr txBox="1"/>
          <p:nvPr/>
        </p:nvSpPr>
        <p:spPr>
          <a:xfrm>
            <a:off x="3866510" y="418406"/>
            <a:ext cx="2187900" cy="845100"/>
          </a:xfrm>
          <a:prstGeom prst="rect">
            <a:avLst/>
          </a:prstGeom>
          <a:noFill/>
          <a:ln>
            <a:noFill/>
          </a:ln>
        </p:spPr>
        <p:txBody>
          <a:bodyPr anchorCtr="0" anchor="t" bIns="34275" lIns="68575" spcFirstLastPara="1" rIns="68575" wrap="square" tIns="34275">
            <a:spAutoFit/>
          </a:bodyPr>
          <a:lstStyle/>
          <a:p>
            <a:pPr indent="0" lvl="0" marL="342900" marR="0" rtl="0" algn="ctr">
              <a:lnSpc>
                <a:spcPct val="90000"/>
              </a:lnSpc>
              <a:spcBef>
                <a:spcPts val="0"/>
              </a:spcBef>
              <a:spcAft>
                <a:spcPts val="0"/>
              </a:spcAft>
              <a:buNone/>
            </a:pPr>
            <a:r>
              <a:rPr lang="en">
                <a:solidFill>
                  <a:schemeClr val="dk2"/>
                </a:solidFill>
              </a:rPr>
              <a:t>Definiere und setze Blöcke, ähnlich wie “</a:t>
            </a:r>
            <a:r>
              <a:rPr b="0" i="0" lang="en" u="none" cap="none" strike="noStrike">
                <a:solidFill>
                  <a:schemeClr val="dk2"/>
                </a:solidFill>
                <a:latin typeface="Arial"/>
                <a:ea typeface="Arial"/>
                <a:cs typeface="Arial"/>
                <a:sym typeface="Arial"/>
              </a:rPr>
              <a:t>Klötzchen</a:t>
            </a:r>
            <a:r>
              <a:rPr lang="en">
                <a:solidFill>
                  <a:schemeClr val="dk2"/>
                </a:solidFill>
              </a:rPr>
              <a:t>”</a:t>
            </a:r>
            <a:r>
              <a:rPr b="0" i="0" lang="en" u="none" cap="none" strike="noStrike">
                <a:solidFill>
                  <a:schemeClr val="dk2"/>
                </a:solidFill>
                <a:latin typeface="Arial"/>
                <a:ea typeface="Arial"/>
                <a:cs typeface="Arial"/>
                <a:sym typeface="Arial"/>
              </a:rPr>
              <a:t>, </a:t>
            </a:r>
            <a:r>
              <a:rPr lang="en">
                <a:solidFill>
                  <a:schemeClr val="dk2"/>
                </a:solidFill>
              </a:rPr>
              <a:t>“</a:t>
            </a:r>
            <a:r>
              <a:rPr b="0" i="0" lang="en" u="none" cap="none" strike="noStrike">
                <a:solidFill>
                  <a:schemeClr val="dk2"/>
                </a:solidFill>
                <a:latin typeface="Arial"/>
                <a:ea typeface="Arial"/>
                <a:cs typeface="Arial"/>
                <a:sym typeface="Arial"/>
              </a:rPr>
              <a:t>Google Blockly</a:t>
            </a:r>
            <a:r>
              <a:rPr lang="en">
                <a:solidFill>
                  <a:schemeClr val="dk2"/>
                </a:solidFill>
              </a:rPr>
              <a:t>”</a:t>
            </a:r>
            <a:r>
              <a:rPr b="0" i="0" lang="en" u="none" cap="none" strike="noStrike">
                <a:solidFill>
                  <a:schemeClr val="dk2"/>
                </a:solidFill>
                <a:latin typeface="Arial"/>
                <a:ea typeface="Arial"/>
                <a:cs typeface="Arial"/>
                <a:sym typeface="Arial"/>
              </a:rPr>
              <a:t>, </a:t>
            </a:r>
            <a:r>
              <a:rPr lang="en">
                <a:solidFill>
                  <a:schemeClr val="dk2"/>
                </a:solidFill>
              </a:rPr>
              <a:t>“</a:t>
            </a:r>
            <a:r>
              <a:rPr b="0" i="0" lang="en" u="none" cap="none" strike="noStrike">
                <a:solidFill>
                  <a:schemeClr val="dk2"/>
                </a:solidFill>
                <a:latin typeface="Arial"/>
                <a:ea typeface="Arial"/>
                <a:cs typeface="Arial"/>
                <a:sym typeface="Arial"/>
              </a:rPr>
              <a:t>Scratch</a:t>
            </a:r>
            <a:r>
              <a:rPr lang="en">
                <a:solidFill>
                  <a:schemeClr val="dk2"/>
                </a:solidFill>
              </a:rPr>
              <a:t>”</a:t>
            </a:r>
            <a:endParaRPr>
              <a:solidFill>
                <a:schemeClr val="dk2"/>
              </a:solidFill>
            </a:endParaRPr>
          </a:p>
        </p:txBody>
      </p:sp>
      <p:pic>
        <p:nvPicPr>
          <p:cNvPr id="315" name="Google Shape;315;p40"/>
          <p:cNvPicPr preferRelativeResize="0"/>
          <p:nvPr/>
        </p:nvPicPr>
        <p:blipFill rotWithShape="1">
          <a:blip r:embed="rId6">
            <a:alphaModFix/>
          </a:blip>
          <a:srcRect b="0" l="0" r="0" t="0"/>
          <a:stretch/>
        </p:blipFill>
        <p:spPr>
          <a:xfrm>
            <a:off x="149709" y="658478"/>
            <a:ext cx="1071499" cy="4157997"/>
          </a:xfrm>
          <a:prstGeom prst="rect">
            <a:avLst/>
          </a:prstGeom>
          <a:solidFill>
            <a:srgbClr val="DED9F9"/>
          </a:solidFill>
          <a:ln>
            <a:noFill/>
          </a:ln>
        </p:spPr>
      </p:pic>
      <p:pic>
        <p:nvPicPr>
          <p:cNvPr id="316" name="Google Shape;316;p40"/>
          <p:cNvPicPr preferRelativeResize="0"/>
          <p:nvPr/>
        </p:nvPicPr>
        <p:blipFill rotWithShape="1">
          <a:blip r:embed="rId7">
            <a:alphaModFix/>
          </a:blip>
          <a:srcRect b="0" l="0" r="0" t="0"/>
          <a:stretch/>
        </p:blipFill>
        <p:spPr>
          <a:xfrm>
            <a:off x="6966245" y="658478"/>
            <a:ext cx="2177757" cy="724356"/>
          </a:xfrm>
          <a:prstGeom prst="rect">
            <a:avLst/>
          </a:prstGeom>
          <a:noFill/>
          <a:ln>
            <a:noFill/>
          </a:ln>
        </p:spPr>
      </p:pic>
      <p:pic>
        <p:nvPicPr>
          <p:cNvPr id="317" name="Google Shape;317;p40"/>
          <p:cNvPicPr preferRelativeResize="0"/>
          <p:nvPr/>
        </p:nvPicPr>
        <p:blipFill rotWithShape="1">
          <a:blip r:embed="rId8">
            <a:alphaModFix/>
          </a:blip>
          <a:srcRect b="0" l="0" r="0" t="0"/>
          <a:stretch/>
        </p:blipFill>
        <p:spPr>
          <a:xfrm>
            <a:off x="2482388" y="139985"/>
            <a:ext cx="1642371" cy="1435865"/>
          </a:xfrm>
          <a:prstGeom prst="rect">
            <a:avLst/>
          </a:prstGeom>
          <a:noFill/>
          <a:ln>
            <a:noFill/>
          </a:ln>
        </p:spPr>
      </p:pic>
      <p:pic>
        <p:nvPicPr>
          <p:cNvPr id="318" name="Google Shape;318;p40"/>
          <p:cNvPicPr preferRelativeResize="0"/>
          <p:nvPr/>
        </p:nvPicPr>
        <p:blipFill rotWithShape="1">
          <a:blip r:embed="rId9">
            <a:alphaModFix/>
          </a:blip>
          <a:srcRect b="0" l="0" r="0" t="0"/>
          <a:stretch/>
        </p:blipFill>
        <p:spPr>
          <a:xfrm>
            <a:off x="3936597" y="4390431"/>
            <a:ext cx="2323975" cy="774669"/>
          </a:xfrm>
          <a:prstGeom prst="rect">
            <a:avLst/>
          </a:prstGeom>
          <a:noFill/>
          <a:ln>
            <a:noFill/>
          </a:ln>
        </p:spPr>
      </p:pic>
      <p:pic>
        <p:nvPicPr>
          <p:cNvPr id="319" name="Google Shape;319;p40"/>
          <p:cNvPicPr preferRelativeResize="0"/>
          <p:nvPr/>
        </p:nvPicPr>
        <p:blipFill rotWithShape="1">
          <a:blip r:embed="rId10">
            <a:alphaModFix/>
          </a:blip>
          <a:srcRect b="0" l="0" r="0" t="0"/>
          <a:stretch/>
        </p:blipFill>
        <p:spPr>
          <a:xfrm>
            <a:off x="-756589" y="0"/>
            <a:ext cx="833788" cy="5143500"/>
          </a:xfrm>
          <a:prstGeom prst="rect">
            <a:avLst/>
          </a:prstGeom>
          <a:noFill/>
          <a:ln>
            <a:noFill/>
          </a:ln>
        </p:spPr>
      </p:pic>
      <p:pic>
        <p:nvPicPr>
          <p:cNvPr id="320" name="Google Shape;320;p40"/>
          <p:cNvPicPr preferRelativeResize="0"/>
          <p:nvPr/>
        </p:nvPicPr>
        <p:blipFill rotWithShape="1">
          <a:blip r:embed="rId10">
            <a:alphaModFix/>
          </a:blip>
          <a:srcRect b="0" l="0" r="0" t="0"/>
          <a:stretch/>
        </p:blipFill>
        <p:spPr>
          <a:xfrm>
            <a:off x="9004500" y="21599"/>
            <a:ext cx="833788" cy="5143500"/>
          </a:xfrm>
          <a:prstGeom prst="rect">
            <a:avLst/>
          </a:prstGeom>
          <a:noFill/>
          <a:ln>
            <a:noFill/>
          </a:ln>
        </p:spPr>
      </p:pic>
      <p:pic>
        <p:nvPicPr>
          <p:cNvPr id="321" name="Google Shape;321;p40"/>
          <p:cNvPicPr preferRelativeResize="0"/>
          <p:nvPr/>
        </p:nvPicPr>
        <p:blipFill rotWithShape="1">
          <a:blip r:embed="rId11">
            <a:alphaModFix/>
          </a:blip>
          <a:srcRect b="0" l="0" r="0" t="0"/>
          <a:stretch/>
        </p:blipFill>
        <p:spPr>
          <a:xfrm>
            <a:off x="6210451" y="-1"/>
            <a:ext cx="2834316" cy="5153302"/>
          </a:xfrm>
          <a:prstGeom prst="rect">
            <a:avLst/>
          </a:prstGeom>
          <a:noFill/>
          <a:ln>
            <a:noFill/>
          </a:ln>
        </p:spPr>
      </p:pic>
      <p:sp>
        <p:nvSpPr>
          <p:cNvPr id="322" name="Google Shape;322;p40"/>
          <p:cNvSpPr txBox="1"/>
          <p:nvPr/>
        </p:nvSpPr>
        <p:spPr>
          <a:xfrm>
            <a:off x="1293700" y="3794575"/>
            <a:ext cx="32538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Sekundarstufe 10-16 Jahre; n=100 (9.11.2022)</a:t>
            </a:r>
            <a:endParaRPr sz="1100"/>
          </a:p>
          <a:p>
            <a:pPr indent="-298450" lvl="0" marL="457200" rtl="0" algn="l">
              <a:spcBef>
                <a:spcPts val="0"/>
              </a:spcBef>
              <a:spcAft>
                <a:spcPts val="0"/>
              </a:spcAft>
              <a:buSzPts val="1100"/>
              <a:buChar char="●"/>
            </a:pPr>
            <a:r>
              <a:rPr lang="en" sz="1100"/>
              <a:t>Programm “Gate”</a:t>
            </a:r>
            <a:endParaRPr sz="1100"/>
          </a:p>
          <a:p>
            <a:pPr indent="-298450" lvl="0" marL="457200" rtl="0" algn="l">
              <a:spcBef>
                <a:spcPts val="0"/>
              </a:spcBef>
              <a:spcAft>
                <a:spcPts val="0"/>
              </a:spcAft>
              <a:buSzPts val="1100"/>
              <a:buChar char="●"/>
            </a:pPr>
            <a:r>
              <a:rPr lang="en" sz="1100"/>
              <a:t>Programm “Shape”</a:t>
            </a:r>
            <a:endParaRPr sz="1100"/>
          </a:p>
          <a:p>
            <a:pPr indent="-298450" lvl="0" marL="457200" rtl="0" algn="l">
              <a:spcBef>
                <a:spcPts val="0"/>
              </a:spcBef>
              <a:spcAft>
                <a:spcPts val="0"/>
              </a:spcAft>
              <a:buSzPts val="1100"/>
              <a:buChar char="●"/>
            </a:pPr>
            <a:r>
              <a:rPr lang="en" sz="1100"/>
              <a:t>Programm “Pyramid”</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5000"/>
                                        <p:tgtEl>
                                          <p:spTgt spid="3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1"/>
          <p:cNvSpPr txBox="1"/>
          <p:nvPr>
            <p:ph type="title"/>
          </p:nvPr>
        </p:nvSpPr>
        <p:spPr>
          <a:xfrm>
            <a:off x="323630" y="284100"/>
            <a:ext cx="4761000" cy="3240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3F3F3F"/>
              </a:buClr>
              <a:buSzPts val="3000"/>
              <a:buFont typeface="Calibri"/>
              <a:buNone/>
            </a:pPr>
            <a:r>
              <a:rPr lang="en"/>
              <a:t>Workshops Draw-O-Bot</a:t>
            </a:r>
            <a:endParaRPr/>
          </a:p>
        </p:txBody>
      </p:sp>
      <p:sp>
        <p:nvSpPr>
          <p:cNvPr id="329" name="Google Shape;329;p41"/>
          <p:cNvSpPr txBox="1"/>
          <p:nvPr>
            <p:ph idx="1" type="body"/>
          </p:nvPr>
        </p:nvSpPr>
        <p:spPr>
          <a:xfrm>
            <a:off x="0" y="721274"/>
            <a:ext cx="8828700" cy="470700"/>
          </a:xfrm>
          <a:prstGeom prst="rect">
            <a:avLst/>
          </a:prstGeom>
          <a:solidFill>
            <a:srgbClr val="43AEFF"/>
          </a:solidFill>
          <a:ln>
            <a:noFill/>
          </a:ln>
        </p:spPr>
        <p:txBody>
          <a:bodyPr anchorCtr="0" anchor="t" bIns="0" lIns="0" spcFirstLastPara="1" rIns="0" wrap="square" tIns="0">
            <a:noAutofit/>
          </a:bodyPr>
          <a:lstStyle/>
          <a:p>
            <a:pPr indent="-165100" lvl="0" marL="342900" rtl="0" algn="l">
              <a:lnSpc>
                <a:spcPct val="90000"/>
              </a:lnSpc>
              <a:spcBef>
                <a:spcPts val="800"/>
              </a:spcBef>
              <a:spcAft>
                <a:spcPts val="0"/>
              </a:spcAft>
              <a:buClr>
                <a:srgbClr val="3F3F3F"/>
              </a:buClr>
              <a:buSzPts val="1500"/>
              <a:buNone/>
            </a:pPr>
            <a:r>
              <a:t/>
            </a:r>
            <a:endParaRPr/>
          </a:p>
        </p:txBody>
      </p:sp>
      <p:sp>
        <p:nvSpPr>
          <p:cNvPr id="330" name="Google Shape;330;p41"/>
          <p:cNvSpPr txBox="1"/>
          <p:nvPr>
            <p:ph idx="2" type="body"/>
          </p:nvPr>
        </p:nvSpPr>
        <p:spPr>
          <a:xfrm>
            <a:off x="259200" y="1393200"/>
            <a:ext cx="5161500" cy="3250500"/>
          </a:xfrm>
          <a:prstGeom prst="rect">
            <a:avLst/>
          </a:prstGeom>
          <a:noFill/>
          <a:ln>
            <a:noFill/>
          </a:ln>
        </p:spPr>
        <p:txBody>
          <a:bodyPr anchorCtr="0" anchor="t" bIns="0" lIns="0" spcFirstLastPara="1" rIns="0" wrap="square" tIns="0">
            <a:noAutofit/>
          </a:bodyPr>
          <a:lstStyle/>
          <a:p>
            <a:pPr indent="-165100" lvl="0" marL="342900" rtl="0" algn="l">
              <a:lnSpc>
                <a:spcPct val="90000"/>
              </a:lnSpc>
              <a:spcBef>
                <a:spcPts val="800"/>
              </a:spcBef>
              <a:spcAft>
                <a:spcPts val="0"/>
              </a:spcAft>
              <a:buClr>
                <a:srgbClr val="3F3F3F"/>
              </a:buClr>
              <a:buSzPts val="1500"/>
              <a:buNone/>
            </a:pPr>
            <a:r>
              <a:t/>
            </a:r>
            <a:endParaRPr/>
          </a:p>
        </p:txBody>
      </p:sp>
      <p:sp>
        <p:nvSpPr>
          <p:cNvPr id="331" name="Google Shape;331;p41"/>
          <p:cNvSpPr txBox="1"/>
          <p:nvPr>
            <p:ph idx="12" type="sldNum"/>
          </p:nvPr>
        </p:nvSpPr>
        <p:spPr>
          <a:xfrm>
            <a:off x="8820000" y="4778513"/>
            <a:ext cx="324000" cy="324000"/>
          </a:xfrm>
          <a:prstGeom prst="rect">
            <a:avLst/>
          </a:prstGeom>
          <a:solidFill>
            <a:srgbClr val="3F3F3F"/>
          </a:solid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400"/>
              <a:buNone/>
            </a:pPr>
            <a:fld id="{00000000-1234-1234-1234-123412341234}" type="slidenum">
              <a:rPr lang="en"/>
              <a:t>‹#›</a:t>
            </a:fld>
            <a:endParaRPr/>
          </a:p>
        </p:txBody>
      </p:sp>
      <p:pic>
        <p:nvPicPr>
          <p:cNvPr id="332" name="Google Shape;332;p41"/>
          <p:cNvPicPr preferRelativeResize="0"/>
          <p:nvPr/>
        </p:nvPicPr>
        <p:blipFill rotWithShape="1">
          <a:blip r:embed="rId3">
            <a:alphaModFix/>
          </a:blip>
          <a:srcRect b="0" l="0" r="0" t="0"/>
          <a:stretch/>
        </p:blipFill>
        <p:spPr>
          <a:xfrm>
            <a:off x="2326412" y="1917761"/>
            <a:ext cx="2658021" cy="2524501"/>
          </a:xfrm>
          <a:prstGeom prst="rect">
            <a:avLst/>
          </a:prstGeom>
          <a:noFill/>
          <a:ln>
            <a:noFill/>
          </a:ln>
        </p:spPr>
      </p:pic>
      <p:pic>
        <p:nvPicPr>
          <p:cNvPr id="333" name="Google Shape;333;p41"/>
          <p:cNvPicPr preferRelativeResize="0"/>
          <p:nvPr/>
        </p:nvPicPr>
        <p:blipFill rotWithShape="1">
          <a:blip r:embed="rId4">
            <a:alphaModFix/>
          </a:blip>
          <a:srcRect b="0" l="0" r="0" t="0"/>
          <a:stretch/>
        </p:blipFill>
        <p:spPr>
          <a:xfrm>
            <a:off x="2097193" y="559724"/>
            <a:ext cx="2177757" cy="724356"/>
          </a:xfrm>
          <a:prstGeom prst="rect">
            <a:avLst/>
          </a:prstGeom>
          <a:noFill/>
          <a:ln>
            <a:noFill/>
          </a:ln>
        </p:spPr>
      </p:pic>
      <p:pic>
        <p:nvPicPr>
          <p:cNvPr id="334" name="Google Shape;334;p41"/>
          <p:cNvPicPr preferRelativeResize="0"/>
          <p:nvPr/>
        </p:nvPicPr>
        <p:blipFill rotWithShape="1">
          <a:blip r:embed="rId5">
            <a:alphaModFix/>
          </a:blip>
          <a:srcRect b="0" l="0" r="0" t="0"/>
          <a:stretch/>
        </p:blipFill>
        <p:spPr>
          <a:xfrm>
            <a:off x="5084637" y="0"/>
            <a:ext cx="3846962" cy="5129283"/>
          </a:xfrm>
          <a:prstGeom prst="rect">
            <a:avLst/>
          </a:prstGeom>
          <a:noFill/>
          <a:ln>
            <a:noFill/>
          </a:ln>
        </p:spPr>
      </p:pic>
      <p:pic>
        <p:nvPicPr>
          <p:cNvPr id="335" name="Google Shape;335;p41"/>
          <p:cNvPicPr preferRelativeResize="0"/>
          <p:nvPr/>
        </p:nvPicPr>
        <p:blipFill rotWithShape="1">
          <a:blip r:embed="rId6">
            <a:alphaModFix/>
          </a:blip>
          <a:srcRect b="0" l="0" r="0" t="0"/>
          <a:stretch/>
        </p:blipFill>
        <p:spPr>
          <a:xfrm>
            <a:off x="-1" y="1191911"/>
            <a:ext cx="2658023" cy="3538967"/>
          </a:xfrm>
          <a:prstGeom prst="rect">
            <a:avLst/>
          </a:prstGeom>
          <a:noFill/>
          <a:ln>
            <a:noFill/>
          </a:ln>
        </p:spPr>
      </p:pic>
      <p:pic>
        <p:nvPicPr>
          <p:cNvPr id="336" name="Google Shape;336;p41"/>
          <p:cNvPicPr preferRelativeResize="0"/>
          <p:nvPr/>
        </p:nvPicPr>
        <p:blipFill rotWithShape="1">
          <a:blip r:embed="rId7">
            <a:alphaModFix/>
          </a:blip>
          <a:srcRect b="0" l="0" r="0" t="0"/>
          <a:stretch/>
        </p:blipFill>
        <p:spPr>
          <a:xfrm>
            <a:off x="8928688" y="-14216"/>
            <a:ext cx="833788"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5000"/>
                                        <p:tgtEl>
                                          <p:spTgt spid="3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CT Grundlagen</a:t>
            </a:r>
            <a:endParaRPr b="1"/>
          </a:p>
        </p:txBody>
      </p:sp>
      <p:pic>
        <p:nvPicPr>
          <p:cNvPr id="342" name="Google Shape;342;p42"/>
          <p:cNvPicPr preferRelativeResize="0"/>
          <p:nvPr/>
        </p:nvPicPr>
        <p:blipFill rotWithShape="1">
          <a:blip r:embed="rId3">
            <a:alphaModFix/>
          </a:blip>
          <a:srcRect b="0" l="0" r="0" t="0"/>
          <a:stretch/>
        </p:blipFill>
        <p:spPr>
          <a:xfrm>
            <a:off x="3167812" y="1036675"/>
            <a:ext cx="3633123" cy="3897677"/>
          </a:xfrm>
          <a:prstGeom prst="rect">
            <a:avLst/>
          </a:prstGeom>
          <a:noFill/>
          <a:ln>
            <a:noFill/>
          </a:ln>
        </p:spPr>
      </p:pic>
      <p:sp>
        <p:nvSpPr>
          <p:cNvPr id="343" name="Google Shape;343;p42"/>
          <p:cNvSpPr/>
          <p:nvPr/>
        </p:nvSpPr>
        <p:spPr>
          <a:xfrm>
            <a:off x="4386613" y="973100"/>
            <a:ext cx="1195500" cy="1427100"/>
          </a:xfrm>
          <a:prstGeom prst="ellipse">
            <a:avLst/>
          </a:prstGeom>
          <a:noFill/>
          <a:ln cap="flat" cmpd="sng" w="38100">
            <a:solidFill>
              <a:srgbClr val="00618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42"/>
          <p:cNvSpPr/>
          <p:nvPr/>
        </p:nvSpPr>
        <p:spPr>
          <a:xfrm>
            <a:off x="5428700" y="1658900"/>
            <a:ext cx="1707300" cy="1320000"/>
          </a:xfrm>
          <a:prstGeom prst="ellipse">
            <a:avLst/>
          </a:prstGeom>
          <a:noFill/>
          <a:ln cap="flat" cmpd="sng" w="38100">
            <a:solidFill>
              <a:srgbClr val="00618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42"/>
          <p:cNvSpPr/>
          <p:nvPr/>
        </p:nvSpPr>
        <p:spPr>
          <a:xfrm>
            <a:off x="2800825" y="1658900"/>
            <a:ext cx="1707300" cy="1320000"/>
          </a:xfrm>
          <a:prstGeom prst="ellipse">
            <a:avLst/>
          </a:prstGeom>
          <a:noFill/>
          <a:ln cap="flat" cmpd="sng" w="38100">
            <a:solidFill>
              <a:srgbClr val="00618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42"/>
          <p:cNvSpPr/>
          <p:nvPr/>
        </p:nvSpPr>
        <p:spPr>
          <a:xfrm>
            <a:off x="5428700" y="2978900"/>
            <a:ext cx="1707300" cy="1320000"/>
          </a:xfrm>
          <a:prstGeom prst="ellipse">
            <a:avLst/>
          </a:prstGeom>
          <a:noFill/>
          <a:ln cap="flat" cmpd="sng" w="38100">
            <a:solidFill>
              <a:srgbClr val="00618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42"/>
          <p:cNvSpPr/>
          <p:nvPr/>
        </p:nvSpPr>
        <p:spPr>
          <a:xfrm>
            <a:off x="2864700" y="2978900"/>
            <a:ext cx="1707300" cy="1320000"/>
          </a:xfrm>
          <a:prstGeom prst="ellipse">
            <a:avLst/>
          </a:prstGeom>
          <a:noFill/>
          <a:ln cap="flat" cmpd="sng" w="38100">
            <a:solidFill>
              <a:srgbClr val="00618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42"/>
          <p:cNvSpPr/>
          <p:nvPr/>
        </p:nvSpPr>
        <p:spPr>
          <a:xfrm>
            <a:off x="4386600" y="3581400"/>
            <a:ext cx="1195500" cy="1427100"/>
          </a:xfrm>
          <a:prstGeom prst="ellipse">
            <a:avLst/>
          </a:prstGeom>
          <a:noFill/>
          <a:ln cap="flat" cmpd="sng" w="38100">
            <a:solidFill>
              <a:srgbClr val="00618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343"/>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344"/>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346"/>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100"/>
                                          </p:stCondLst>
                                        </p:cTn>
                                        <p:tgtEl>
                                          <p:spTgt spid="348"/>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347"/>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34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1000"/>
                                        <p:tgtEl>
                                          <p:spTgt spid="3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Reflexion und Feedback</a:t>
            </a:r>
            <a:endParaRPr b="1"/>
          </a:p>
        </p:txBody>
      </p:sp>
      <p:sp>
        <p:nvSpPr>
          <p:cNvPr id="354" name="Google Shape;354;p43"/>
          <p:cNvSpPr txBox="1"/>
          <p:nvPr>
            <p:ph idx="1" type="body"/>
          </p:nvPr>
        </p:nvSpPr>
        <p:spPr>
          <a:xfrm>
            <a:off x="311700" y="1017725"/>
            <a:ext cx="8520600" cy="4013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Bitte teilen Sie Ihr Feedback in</a:t>
            </a:r>
            <a:r>
              <a:rPr lang="en"/>
              <a:t> Padlet/Ekimo</a:t>
            </a:r>
            <a:endParaRPr/>
          </a:p>
          <a:p>
            <a:pPr indent="0" lvl="0" marL="0" rtl="0" algn="l">
              <a:spcBef>
                <a:spcPts val="1200"/>
              </a:spcBef>
              <a:spcAft>
                <a:spcPts val="0"/>
              </a:spcAft>
              <a:buNone/>
            </a:pPr>
            <a:r>
              <a:t/>
            </a:r>
            <a:endParaRPr/>
          </a:p>
          <a:p>
            <a:pPr indent="-342900" lvl="0" marL="457200" rtl="0" algn="l">
              <a:spcBef>
                <a:spcPts val="1200"/>
              </a:spcBef>
              <a:spcAft>
                <a:spcPts val="0"/>
              </a:spcAft>
              <a:buSzPts val="1800"/>
              <a:buChar char="●"/>
            </a:pPr>
            <a:r>
              <a:rPr lang="en"/>
              <a:t>Kommentare</a:t>
            </a:r>
            <a:endParaRPr/>
          </a:p>
          <a:p>
            <a:pPr indent="-342900" lvl="0" marL="457200" rtl="0" algn="l">
              <a:spcBef>
                <a:spcPts val="0"/>
              </a:spcBef>
              <a:spcAft>
                <a:spcPts val="0"/>
              </a:spcAft>
              <a:buSzPts val="1800"/>
              <a:buChar char="●"/>
            </a:pPr>
            <a:r>
              <a:rPr lang="en"/>
              <a:t>Fragen</a:t>
            </a:r>
            <a:endParaRPr/>
          </a:p>
          <a:p>
            <a:pPr indent="-342900" lvl="0" marL="457200" rtl="0" algn="l">
              <a:spcBef>
                <a:spcPts val="0"/>
              </a:spcBef>
              <a:spcAft>
                <a:spcPts val="0"/>
              </a:spcAft>
              <a:buSzPts val="1800"/>
              <a:buChar char="●"/>
            </a:pPr>
            <a:r>
              <a:rPr lang="en"/>
              <a:t>Stichworte</a:t>
            </a:r>
            <a:endParaRPr/>
          </a:p>
          <a:p>
            <a:pPr indent="-342900" lvl="0" marL="457200" rtl="0" algn="l">
              <a:spcBef>
                <a:spcPts val="0"/>
              </a:spcBef>
              <a:spcAft>
                <a:spcPts val="0"/>
              </a:spcAft>
              <a:buSzPts val="1800"/>
              <a:buChar char="●"/>
            </a:pPr>
            <a:r>
              <a:rPr lang="en"/>
              <a:t>Erkenntnisse (Aha-Momente)</a:t>
            </a:r>
            <a:endParaRPr/>
          </a:p>
          <a:p>
            <a:pPr indent="-342900" lvl="0" marL="457200" rtl="0" algn="l">
              <a:spcBef>
                <a:spcPts val="0"/>
              </a:spcBef>
              <a:spcAft>
                <a:spcPts val="0"/>
              </a:spcAft>
              <a:buSzPts val="1800"/>
              <a:buChar char="●"/>
            </a:pPr>
            <a:r>
              <a:rPr lang="en"/>
              <a:t>Was ist noch offen? (worüber würden Sie gerne mehr wissen)</a:t>
            </a:r>
            <a:endParaRPr/>
          </a:p>
        </p:txBody>
      </p:sp>
      <p:sp>
        <p:nvSpPr>
          <p:cNvPr id="355" name="Google Shape;355;p43"/>
          <p:cNvSpPr/>
          <p:nvPr/>
        </p:nvSpPr>
        <p:spPr>
          <a:xfrm>
            <a:off x="6651925" y="1017725"/>
            <a:ext cx="1811400" cy="1859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6" name="Google Shape;356;p43"/>
          <p:cNvPicPr preferRelativeResize="0"/>
          <p:nvPr/>
        </p:nvPicPr>
        <p:blipFill>
          <a:blip r:embed="rId3">
            <a:alphaModFix/>
          </a:blip>
          <a:stretch>
            <a:fillRect/>
          </a:stretch>
        </p:blipFill>
        <p:spPr>
          <a:xfrm>
            <a:off x="4820500" y="1368800"/>
            <a:ext cx="1506965" cy="1859400"/>
          </a:xfrm>
          <a:prstGeom prst="rect">
            <a:avLst/>
          </a:prstGeom>
          <a:noFill/>
          <a:ln>
            <a:noFill/>
          </a:ln>
        </p:spPr>
      </p:pic>
      <p:pic>
        <p:nvPicPr>
          <p:cNvPr id="357" name="Google Shape;357;p43"/>
          <p:cNvPicPr preferRelativeResize="0"/>
          <p:nvPr/>
        </p:nvPicPr>
        <p:blipFill>
          <a:blip r:embed="rId4">
            <a:alphaModFix/>
          </a:blip>
          <a:stretch>
            <a:fillRect/>
          </a:stretch>
        </p:blipFill>
        <p:spPr>
          <a:xfrm>
            <a:off x="6843250" y="1233050"/>
            <a:ext cx="1428750" cy="1428750"/>
          </a:xfrm>
          <a:prstGeom prst="rect">
            <a:avLst/>
          </a:prstGeom>
          <a:noFill/>
          <a:ln>
            <a:noFill/>
          </a:ln>
        </p:spPr>
      </p:pic>
      <p:sp>
        <p:nvSpPr>
          <p:cNvPr id="358" name="Google Shape;358;p43"/>
          <p:cNvSpPr/>
          <p:nvPr/>
        </p:nvSpPr>
        <p:spPr>
          <a:xfrm>
            <a:off x="4572000" y="4140400"/>
            <a:ext cx="4063500" cy="4002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43"/>
          <p:cNvSpPr txBox="1"/>
          <p:nvPr/>
        </p:nvSpPr>
        <p:spPr>
          <a:xfrm>
            <a:off x="4868275" y="4140400"/>
            <a:ext cx="359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5"/>
              </a:rPr>
              <a:t>https://app.edkimo.com/feedback/boconob</a:t>
            </a:r>
            <a:r>
              <a:rPr lang="en"/>
              <a:t>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44"/>
          <p:cNvSpPr txBox="1"/>
          <p:nvPr>
            <p:ph type="title"/>
          </p:nvPr>
        </p:nvSpPr>
        <p:spPr>
          <a:xfrm>
            <a:off x="323637" y="360300"/>
            <a:ext cx="8496000" cy="324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Literatur</a:t>
            </a:r>
            <a:endParaRPr/>
          </a:p>
        </p:txBody>
      </p:sp>
      <p:sp>
        <p:nvSpPr>
          <p:cNvPr id="365" name="Google Shape;365;p44"/>
          <p:cNvSpPr txBox="1"/>
          <p:nvPr>
            <p:ph idx="2" type="body"/>
          </p:nvPr>
        </p:nvSpPr>
        <p:spPr>
          <a:xfrm>
            <a:off x="324000" y="1134000"/>
            <a:ext cx="8496000" cy="3509700"/>
          </a:xfrm>
          <a:prstGeom prst="rect">
            <a:avLst/>
          </a:prstGeom>
        </p:spPr>
        <p:txBody>
          <a:bodyPr anchorCtr="0" anchor="t" bIns="0" lIns="0" spcFirstLastPara="1" rIns="0" wrap="square" tIns="0">
            <a:noAutofit/>
          </a:bodyPr>
          <a:lstStyle/>
          <a:p>
            <a:pPr indent="0" lvl="0" marL="0" rtl="0" algn="l">
              <a:lnSpc>
                <a:spcPct val="100000"/>
              </a:lnSpc>
              <a:spcBef>
                <a:spcPts val="800"/>
              </a:spcBef>
              <a:spcAft>
                <a:spcPts val="0"/>
              </a:spcAft>
              <a:buNone/>
            </a:pPr>
            <a:r>
              <a:rPr lang="en" sz="1800">
                <a:solidFill>
                  <a:schemeClr val="dk2"/>
                </a:solidFill>
              </a:rPr>
              <a:t>[1] Agentur für Bildung und Internationalisierung (OeAD). (2021). </a:t>
            </a:r>
            <a:br>
              <a:rPr lang="en" sz="1800">
                <a:solidFill>
                  <a:schemeClr val="dk2"/>
                </a:solidFill>
              </a:rPr>
            </a:br>
            <a:r>
              <a:rPr lang="en" sz="1800">
                <a:solidFill>
                  <a:schemeClr val="dk2"/>
                </a:solidFill>
              </a:rPr>
              <a:t>Zertifizierung Lern-Apps. </a:t>
            </a:r>
            <a:r>
              <a:rPr lang="en" sz="1800" u="sng">
                <a:solidFill>
                  <a:schemeClr val="dk2"/>
                </a:solidFill>
                <a:hlinkClick r:id="rId3">
                  <a:extLst>
                    <a:ext uri="{A12FA001-AC4F-418D-AE19-62706E023703}">
                      <ahyp:hlinkClr val="tx"/>
                    </a:ext>
                  </a:extLst>
                </a:hlinkClick>
              </a:rPr>
              <a:t>https://lernapps.oead.at/de/zertifizierungsverfahren/</a:t>
            </a:r>
            <a:endParaRPr sz="1800">
              <a:solidFill>
                <a:schemeClr val="dk2"/>
              </a:solidFill>
            </a:endParaRPr>
          </a:p>
          <a:p>
            <a:pPr indent="0" lvl="0" marL="0" rtl="0" algn="l">
              <a:lnSpc>
                <a:spcPct val="100000"/>
              </a:lnSpc>
              <a:spcBef>
                <a:spcPts val="800"/>
              </a:spcBef>
              <a:spcAft>
                <a:spcPts val="0"/>
              </a:spcAft>
              <a:buNone/>
            </a:pPr>
            <a:r>
              <a:t/>
            </a:r>
            <a:endParaRPr sz="1800">
              <a:solidFill>
                <a:schemeClr val="dk2"/>
              </a:solidFill>
            </a:endParaRPr>
          </a:p>
          <a:p>
            <a:pPr indent="0" lvl="0" marL="0" rtl="0" algn="l">
              <a:lnSpc>
                <a:spcPct val="100000"/>
              </a:lnSpc>
              <a:spcBef>
                <a:spcPts val="800"/>
              </a:spcBef>
              <a:spcAft>
                <a:spcPts val="0"/>
              </a:spcAft>
              <a:buNone/>
            </a:pPr>
            <a:r>
              <a:rPr lang="en" sz="1800">
                <a:solidFill>
                  <a:schemeClr val="dk2"/>
                </a:solidFill>
              </a:rPr>
              <a:t>[2] Bundesministerium für Bildung (BMBWF). (2021). </a:t>
            </a:r>
            <a:br>
              <a:rPr lang="en" sz="1800">
                <a:solidFill>
                  <a:schemeClr val="dk2"/>
                </a:solidFill>
              </a:rPr>
            </a:br>
            <a:r>
              <a:rPr lang="en" sz="1800">
                <a:solidFill>
                  <a:schemeClr val="dk2"/>
                </a:solidFill>
              </a:rPr>
              <a:t>Digitale Schule. Gütesiegel für Lernapps. </a:t>
            </a:r>
            <a:r>
              <a:rPr lang="en" sz="1800" u="sng">
                <a:solidFill>
                  <a:schemeClr val="dk2"/>
                </a:solidFill>
                <a:hlinkClick r:id="rId4">
                  <a:extLst>
                    <a:ext uri="{A12FA001-AC4F-418D-AE19-62706E023703}">
                      <ahyp:hlinkClr val="tx"/>
                    </a:ext>
                  </a:extLst>
                </a:hlinkClick>
              </a:rPr>
              <a:t>https://digitaleschule.gv.at/gutesiegel-lernapps/</a:t>
            </a:r>
            <a:endParaRPr sz="1800">
              <a:solidFill>
                <a:schemeClr val="dk2"/>
              </a:solidFill>
            </a:endParaRPr>
          </a:p>
          <a:p>
            <a:pPr indent="0" lvl="0" marL="0" rtl="0" algn="l">
              <a:lnSpc>
                <a:spcPct val="100000"/>
              </a:lnSpc>
              <a:spcBef>
                <a:spcPts val="800"/>
              </a:spcBef>
              <a:spcAft>
                <a:spcPts val="0"/>
              </a:spcAft>
              <a:buNone/>
            </a:pPr>
            <a:r>
              <a:t/>
            </a:r>
            <a:endParaRPr sz="18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20"/>
          <p:cNvSpPr txBox="1"/>
          <p:nvPr>
            <p:ph type="ctrTitle"/>
          </p:nvPr>
        </p:nvSpPr>
        <p:spPr>
          <a:xfrm>
            <a:off x="273158" y="154545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Die </a:t>
            </a:r>
            <a:r>
              <a:rPr lang="en">
                <a:solidFill>
                  <a:schemeClr val="lt1"/>
                </a:solidFill>
              </a:rPr>
              <a:t>&lt;colette/&gt;</a:t>
            </a:r>
            <a:r>
              <a:rPr lang="en"/>
              <a:t>  App</a:t>
            </a:r>
            <a:endParaRPr/>
          </a:p>
        </p:txBody>
      </p:sp>
      <p:sp>
        <p:nvSpPr>
          <p:cNvPr id="105" name="Google Shape;105;p20"/>
          <p:cNvSpPr txBox="1"/>
          <p:nvPr>
            <p:ph idx="1" type="subTitle"/>
          </p:nvPr>
        </p:nvSpPr>
        <p:spPr>
          <a:xfrm>
            <a:off x="273150" y="3598050"/>
            <a:ext cx="8520600" cy="792600"/>
          </a:xfrm>
          <a:prstGeom prst="rect">
            <a:avLst/>
          </a:prstGeom>
        </p:spPr>
        <p:txBody>
          <a:bodyPr anchorCtr="0" anchor="t" bIns="91425" lIns="91425" spcFirstLastPara="1" rIns="91425" wrap="square" tIns="91425">
            <a:normAutofit fontScale="55000" lnSpcReduction="20000"/>
          </a:bodyPr>
          <a:lstStyle/>
          <a:p>
            <a:pPr indent="0" lvl="0" marL="0" rtl="0" algn="ctr">
              <a:spcBef>
                <a:spcPts val="0"/>
              </a:spcBef>
              <a:spcAft>
                <a:spcPts val="0"/>
              </a:spcAft>
              <a:buNone/>
            </a:pPr>
            <a:r>
              <a:rPr lang="en"/>
              <a:t>Einführungs-Workshop für Lehrende</a:t>
            </a:r>
            <a:br>
              <a:rPr lang="en"/>
            </a:br>
            <a:r>
              <a:rPr lang="en" sz="1700">
                <a:solidFill>
                  <a:srgbClr val="CE0069"/>
                </a:solidFill>
                <a:highlight>
                  <a:srgbClr val="FFFFFF"/>
                </a:highlight>
                <a:latin typeface="Montserrat"/>
                <a:ea typeface="Montserrat"/>
                <a:cs typeface="Montserrat"/>
                <a:sym typeface="Montserrat"/>
              </a:rPr>
              <a:t>Computational Thinking Learning Environment for Teachers in Europe</a:t>
            </a:r>
            <a:endParaRPr sz="1700">
              <a:solidFill>
                <a:srgbClr val="CE0069"/>
              </a:solidFill>
              <a:highlight>
                <a:srgbClr val="FFFFFF"/>
              </a:highlight>
              <a:latin typeface="Montserrat"/>
              <a:ea typeface="Montserrat"/>
              <a:cs typeface="Montserrat"/>
              <a:sym typeface="Montserrat"/>
            </a:endParaRPr>
          </a:p>
          <a:p>
            <a:pPr indent="0" lvl="0" marL="0" rtl="0" algn="ctr">
              <a:spcBef>
                <a:spcPts val="0"/>
              </a:spcBef>
              <a:spcAft>
                <a:spcPts val="0"/>
              </a:spcAft>
              <a:buNone/>
            </a:pPr>
            <a:r>
              <a:t/>
            </a:r>
            <a:endParaRPr/>
          </a:p>
          <a:p>
            <a:pPr indent="0" lvl="0" marL="0" rtl="0" algn="ctr">
              <a:spcBef>
                <a:spcPts val="0"/>
              </a:spcBef>
              <a:spcAft>
                <a:spcPts val="0"/>
              </a:spcAft>
              <a:buNone/>
            </a:pPr>
            <a:r>
              <a:rPr lang="en" sz="1100" u="sng">
                <a:solidFill>
                  <a:schemeClr val="hlink"/>
                </a:solidFill>
                <a:hlinkClick r:id="rId3"/>
              </a:rPr>
              <a:t>Computational Thinking Learning Environment for Teachers in Europe (colette-project.eu)</a:t>
            </a:r>
            <a:endParaRPr/>
          </a:p>
        </p:txBody>
      </p:sp>
      <p:pic>
        <p:nvPicPr>
          <p:cNvPr id="106" name="Google Shape;106;p20"/>
          <p:cNvPicPr preferRelativeResize="0"/>
          <p:nvPr/>
        </p:nvPicPr>
        <p:blipFill>
          <a:blip r:embed="rId4">
            <a:alphaModFix/>
          </a:blip>
          <a:stretch>
            <a:fillRect/>
          </a:stretch>
        </p:blipFill>
        <p:spPr>
          <a:xfrm>
            <a:off x="4766050" y="145445"/>
            <a:ext cx="4091976" cy="2547925"/>
          </a:xfrm>
          <a:prstGeom prst="rect">
            <a:avLst/>
          </a:prstGeom>
          <a:noFill/>
          <a:ln>
            <a:noFill/>
          </a:ln>
        </p:spPr>
      </p:pic>
      <p:pic>
        <p:nvPicPr>
          <p:cNvPr id="107" name="Google Shape;107;p20"/>
          <p:cNvPicPr preferRelativeResize="0"/>
          <p:nvPr/>
        </p:nvPicPr>
        <p:blipFill rotWithShape="1">
          <a:blip r:embed="rId5">
            <a:alphaModFix/>
          </a:blip>
          <a:srcRect b="19163" l="9053" r="10902" t="17589"/>
          <a:stretch/>
        </p:blipFill>
        <p:spPr>
          <a:xfrm>
            <a:off x="2745900" y="2666050"/>
            <a:ext cx="3353875" cy="8811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1" name="Shape 111"/>
        <p:cNvGrpSpPr/>
        <p:nvPr/>
      </p:nvGrpSpPr>
      <p:grpSpPr>
        <a:xfrm>
          <a:off x="0" y="0"/>
          <a:ext cx="0" cy="0"/>
          <a:chOff x="0" y="0"/>
          <a:chExt cx="0" cy="0"/>
        </a:xfrm>
      </p:grpSpPr>
      <p:sp>
        <p:nvSpPr>
          <p:cNvPr id="112" name="Google Shape;112;p21"/>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chemeClr val="lt1"/>
                </a:solidFill>
              </a:rPr>
              <a:t>&lt;colette/&gt; </a:t>
            </a:r>
            <a:endParaRPr b="1">
              <a:solidFill>
                <a:schemeClr val="lt1"/>
              </a:solidFill>
            </a:endParaRPr>
          </a:p>
          <a:p>
            <a:pPr indent="0" lvl="0" marL="0" rtl="0" algn="ctr">
              <a:spcBef>
                <a:spcPts val="0"/>
              </a:spcBef>
              <a:spcAft>
                <a:spcPts val="0"/>
              </a:spcAft>
              <a:buNone/>
            </a:pPr>
            <a:r>
              <a:rPr b="1" lang="en"/>
              <a:t>Computational Thinking Learning Environment for Teachers in Europe</a:t>
            </a:r>
            <a:endParaRPr/>
          </a:p>
        </p:txBody>
      </p:sp>
      <p:pic>
        <p:nvPicPr>
          <p:cNvPr id="113" name="Google Shape;113;p21"/>
          <p:cNvPicPr preferRelativeResize="0"/>
          <p:nvPr/>
        </p:nvPicPr>
        <p:blipFill rotWithShape="1">
          <a:blip r:embed="rId3">
            <a:alphaModFix/>
          </a:blip>
          <a:srcRect b="10354" l="0" r="0" t="0"/>
          <a:stretch/>
        </p:blipFill>
        <p:spPr>
          <a:xfrm>
            <a:off x="1739488" y="1381925"/>
            <a:ext cx="5665024" cy="3120575"/>
          </a:xfrm>
          <a:prstGeom prst="rect">
            <a:avLst/>
          </a:prstGeom>
          <a:noFill/>
          <a:ln>
            <a:noFill/>
          </a:ln>
        </p:spPr>
      </p:pic>
      <p:pic>
        <p:nvPicPr>
          <p:cNvPr id="114" name="Google Shape;114;p21"/>
          <p:cNvPicPr preferRelativeResize="0"/>
          <p:nvPr/>
        </p:nvPicPr>
        <p:blipFill>
          <a:blip r:embed="rId4">
            <a:alphaModFix/>
          </a:blip>
          <a:stretch>
            <a:fillRect/>
          </a:stretch>
        </p:blipFill>
        <p:spPr>
          <a:xfrm>
            <a:off x="5894575" y="3823178"/>
            <a:ext cx="1560800" cy="378275"/>
          </a:xfrm>
          <a:prstGeom prst="rect">
            <a:avLst/>
          </a:prstGeom>
          <a:noFill/>
          <a:ln>
            <a:noFill/>
          </a:ln>
        </p:spPr>
      </p:pic>
      <p:sp>
        <p:nvSpPr>
          <p:cNvPr id="115" name="Google Shape;115;p21"/>
          <p:cNvSpPr txBox="1"/>
          <p:nvPr/>
        </p:nvSpPr>
        <p:spPr>
          <a:xfrm>
            <a:off x="292275" y="4410925"/>
            <a:ext cx="85206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Open Sans"/>
                <a:ea typeface="Open Sans"/>
                <a:cs typeface="Open Sans"/>
                <a:sym typeface="Open Sans"/>
              </a:rPr>
              <a:t>&lt;colette/&gt; is co-founded by the European Union as part of the Erasmus+ Programme, Key Action 2 – Strategic Partnerships under the number: 2020-1-DE03-KA201-077363</a:t>
            </a:r>
            <a:endParaRPr>
              <a:latin typeface="Open Sans"/>
              <a:ea typeface="Open Sans"/>
              <a:cs typeface="Open Sans"/>
              <a:sym typeface="Open Sans"/>
            </a:endParaRPr>
          </a:p>
        </p:txBody>
      </p:sp>
      <p:pic>
        <p:nvPicPr>
          <p:cNvPr id="116" name="Google Shape;116;p21"/>
          <p:cNvPicPr preferRelativeResize="0"/>
          <p:nvPr/>
        </p:nvPicPr>
        <p:blipFill>
          <a:blip r:embed="rId5">
            <a:alphaModFix/>
          </a:blip>
          <a:stretch>
            <a:fillRect/>
          </a:stretch>
        </p:blipFill>
        <p:spPr>
          <a:xfrm>
            <a:off x="2661162" y="-256813"/>
            <a:ext cx="3782825" cy="1257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1000"/>
                                        <p:tgtEl>
                                          <p:spTgt spid="1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2"/>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chemeClr val="lt1"/>
                </a:solidFill>
              </a:rPr>
              <a:t>&lt;colette/&gt; </a:t>
            </a:r>
            <a:endParaRPr b="1">
              <a:solidFill>
                <a:schemeClr val="lt1"/>
              </a:solidFill>
            </a:endParaRPr>
          </a:p>
          <a:p>
            <a:pPr indent="0" lvl="0" marL="0" rtl="0" algn="ctr">
              <a:spcBef>
                <a:spcPts val="0"/>
              </a:spcBef>
              <a:spcAft>
                <a:spcPts val="0"/>
              </a:spcAft>
              <a:buNone/>
            </a:pPr>
            <a:r>
              <a:rPr b="1" lang="en"/>
              <a:t>Computational Thinking Learning Environment for Teachers in Europe</a:t>
            </a:r>
            <a:endParaRPr/>
          </a:p>
        </p:txBody>
      </p:sp>
      <p:sp>
        <p:nvSpPr>
          <p:cNvPr id="122" name="Google Shape;122;p22"/>
          <p:cNvSpPr txBox="1"/>
          <p:nvPr/>
        </p:nvSpPr>
        <p:spPr>
          <a:xfrm>
            <a:off x="292275" y="4410925"/>
            <a:ext cx="85206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Open Sans"/>
                <a:ea typeface="Open Sans"/>
                <a:cs typeface="Open Sans"/>
                <a:sym typeface="Open Sans"/>
              </a:rPr>
              <a:t>&lt;colette/&gt; ist mitbegründet </a:t>
            </a:r>
            <a:r>
              <a:rPr lang="en">
                <a:latin typeface="Open Sans"/>
                <a:ea typeface="Open Sans"/>
                <a:cs typeface="Open Sans"/>
                <a:sym typeface="Open Sans"/>
              </a:rPr>
              <a:t>von der Europäischen Union im Rahmen des Programms Erasmus+, Leitaktion 2 - Strategische Partnerschaften, unter der Nummer</a:t>
            </a:r>
            <a:r>
              <a:rPr lang="en">
                <a:latin typeface="Open Sans"/>
                <a:ea typeface="Open Sans"/>
                <a:cs typeface="Open Sans"/>
                <a:sym typeface="Open Sans"/>
              </a:rPr>
              <a:t>: 2020-1-DE03-KA201-077363</a:t>
            </a:r>
            <a:endParaRPr>
              <a:latin typeface="Open Sans"/>
              <a:ea typeface="Open Sans"/>
              <a:cs typeface="Open Sans"/>
              <a:sym typeface="Open Sans"/>
            </a:endParaRPr>
          </a:p>
        </p:txBody>
      </p:sp>
      <p:pic>
        <p:nvPicPr>
          <p:cNvPr id="123" name="Google Shape;123;p22"/>
          <p:cNvPicPr preferRelativeResize="0"/>
          <p:nvPr/>
        </p:nvPicPr>
        <p:blipFill>
          <a:blip r:embed="rId3">
            <a:alphaModFix/>
          </a:blip>
          <a:stretch>
            <a:fillRect/>
          </a:stretch>
        </p:blipFill>
        <p:spPr>
          <a:xfrm>
            <a:off x="2661162" y="-256813"/>
            <a:ext cx="3782825" cy="1257825"/>
          </a:xfrm>
          <a:prstGeom prst="rect">
            <a:avLst/>
          </a:prstGeom>
          <a:noFill/>
          <a:ln>
            <a:noFill/>
          </a:ln>
        </p:spPr>
      </p:pic>
      <p:pic>
        <p:nvPicPr>
          <p:cNvPr id="124" name="Google Shape;124;p22"/>
          <p:cNvPicPr preferRelativeResize="0"/>
          <p:nvPr/>
        </p:nvPicPr>
        <p:blipFill>
          <a:blip r:embed="rId4">
            <a:alphaModFix/>
          </a:blip>
          <a:stretch>
            <a:fillRect/>
          </a:stretch>
        </p:blipFill>
        <p:spPr>
          <a:xfrm>
            <a:off x="2430149" y="1293876"/>
            <a:ext cx="4558552" cy="33049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3"/>
          <p:cNvSpPr txBox="1"/>
          <p:nvPr>
            <p:ph type="title"/>
          </p:nvPr>
        </p:nvSpPr>
        <p:spPr>
          <a:xfrm>
            <a:off x="130600" y="18460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Willkommen!</a:t>
            </a:r>
            <a:endParaRPr/>
          </a:p>
        </p:txBody>
      </p:sp>
      <p:pic>
        <p:nvPicPr>
          <p:cNvPr id="130" name="Google Shape;130;p23"/>
          <p:cNvPicPr preferRelativeResize="0"/>
          <p:nvPr/>
        </p:nvPicPr>
        <p:blipFill rotWithShape="1">
          <a:blip r:embed="rId3">
            <a:alphaModFix/>
          </a:blip>
          <a:srcRect b="0" l="0" r="10921" t="0"/>
          <a:stretch/>
        </p:blipFill>
        <p:spPr>
          <a:xfrm>
            <a:off x="100775" y="3299300"/>
            <a:ext cx="1644500" cy="1846050"/>
          </a:xfrm>
          <a:prstGeom prst="rect">
            <a:avLst/>
          </a:prstGeom>
          <a:noFill/>
          <a:ln>
            <a:noFill/>
          </a:ln>
        </p:spPr>
      </p:pic>
      <p:pic>
        <p:nvPicPr>
          <p:cNvPr id="131" name="Google Shape;131;p23"/>
          <p:cNvPicPr preferRelativeResize="0"/>
          <p:nvPr/>
        </p:nvPicPr>
        <p:blipFill>
          <a:blip r:embed="rId4">
            <a:alphaModFix/>
          </a:blip>
          <a:stretch>
            <a:fillRect/>
          </a:stretch>
        </p:blipFill>
        <p:spPr>
          <a:xfrm>
            <a:off x="1980730" y="0"/>
            <a:ext cx="1846051" cy="1846051"/>
          </a:xfrm>
          <a:prstGeom prst="rect">
            <a:avLst/>
          </a:prstGeom>
          <a:noFill/>
          <a:ln>
            <a:noFill/>
          </a:ln>
        </p:spPr>
      </p:pic>
      <p:pic>
        <p:nvPicPr>
          <p:cNvPr id="132" name="Google Shape;132;p23"/>
          <p:cNvPicPr preferRelativeResize="0"/>
          <p:nvPr/>
        </p:nvPicPr>
        <p:blipFill>
          <a:blip r:embed="rId5">
            <a:alphaModFix/>
          </a:blip>
          <a:stretch>
            <a:fillRect/>
          </a:stretch>
        </p:blipFill>
        <p:spPr>
          <a:xfrm>
            <a:off x="1890875" y="3299300"/>
            <a:ext cx="1846051" cy="1846051"/>
          </a:xfrm>
          <a:prstGeom prst="rect">
            <a:avLst/>
          </a:prstGeom>
          <a:noFill/>
          <a:ln>
            <a:noFill/>
          </a:ln>
        </p:spPr>
      </p:pic>
      <p:pic>
        <p:nvPicPr>
          <p:cNvPr id="133" name="Google Shape;133;p23"/>
          <p:cNvPicPr preferRelativeResize="0"/>
          <p:nvPr/>
        </p:nvPicPr>
        <p:blipFill rotWithShape="1">
          <a:blip r:embed="rId6">
            <a:alphaModFix/>
          </a:blip>
          <a:srcRect b="0" l="46612" r="0" t="15153"/>
          <a:stretch/>
        </p:blipFill>
        <p:spPr>
          <a:xfrm>
            <a:off x="3961000" y="0"/>
            <a:ext cx="1558900" cy="1846050"/>
          </a:xfrm>
          <a:prstGeom prst="rect">
            <a:avLst/>
          </a:prstGeom>
          <a:noFill/>
          <a:ln>
            <a:noFill/>
          </a:ln>
        </p:spPr>
      </p:pic>
      <p:pic>
        <p:nvPicPr>
          <p:cNvPr id="134" name="Google Shape;134;p23"/>
          <p:cNvPicPr preferRelativeResize="0"/>
          <p:nvPr/>
        </p:nvPicPr>
        <p:blipFill rotWithShape="1">
          <a:blip r:embed="rId7">
            <a:alphaModFix/>
          </a:blip>
          <a:srcRect b="0" l="0" r="0" t="15810"/>
          <a:stretch/>
        </p:blipFill>
        <p:spPr>
          <a:xfrm>
            <a:off x="3882513" y="3302074"/>
            <a:ext cx="1644504" cy="1846051"/>
          </a:xfrm>
          <a:prstGeom prst="rect">
            <a:avLst/>
          </a:prstGeom>
          <a:noFill/>
          <a:ln>
            <a:noFill/>
          </a:ln>
        </p:spPr>
      </p:pic>
      <p:pic>
        <p:nvPicPr>
          <p:cNvPr id="135" name="Google Shape;135;p23"/>
          <p:cNvPicPr preferRelativeResize="0"/>
          <p:nvPr/>
        </p:nvPicPr>
        <p:blipFill>
          <a:blip r:embed="rId8">
            <a:alphaModFix/>
          </a:blip>
          <a:stretch>
            <a:fillRect/>
          </a:stretch>
        </p:blipFill>
        <p:spPr>
          <a:xfrm>
            <a:off x="-446" y="0"/>
            <a:ext cx="1846953" cy="1846051"/>
          </a:xfrm>
          <a:prstGeom prst="rect">
            <a:avLst/>
          </a:prstGeom>
          <a:noFill/>
          <a:ln>
            <a:noFill/>
          </a:ln>
        </p:spPr>
      </p:pic>
      <p:pic>
        <p:nvPicPr>
          <p:cNvPr id="136" name="Google Shape;136;p23"/>
          <p:cNvPicPr preferRelativeResize="0"/>
          <p:nvPr/>
        </p:nvPicPr>
        <p:blipFill rotWithShape="1">
          <a:blip r:embed="rId9">
            <a:alphaModFix/>
          </a:blip>
          <a:srcRect b="0" l="0" r="11134" t="21073"/>
          <a:stretch/>
        </p:blipFill>
        <p:spPr>
          <a:xfrm>
            <a:off x="5628888" y="3299288"/>
            <a:ext cx="1558898" cy="1846051"/>
          </a:xfrm>
          <a:prstGeom prst="rect">
            <a:avLst/>
          </a:prstGeom>
          <a:noFill/>
          <a:ln>
            <a:noFill/>
          </a:ln>
        </p:spPr>
      </p:pic>
      <p:pic>
        <p:nvPicPr>
          <p:cNvPr id="137" name="Google Shape;137;p23"/>
          <p:cNvPicPr preferRelativeResize="0"/>
          <p:nvPr/>
        </p:nvPicPr>
        <p:blipFill rotWithShape="1">
          <a:blip r:embed="rId10">
            <a:alphaModFix/>
          </a:blip>
          <a:srcRect b="57326" l="40510" r="34739" t="0"/>
          <a:stretch/>
        </p:blipFill>
        <p:spPr>
          <a:xfrm>
            <a:off x="5708988" y="0"/>
            <a:ext cx="1422852" cy="1846050"/>
          </a:xfrm>
          <a:prstGeom prst="rect">
            <a:avLst/>
          </a:prstGeom>
          <a:noFill/>
          <a:ln>
            <a:noFill/>
          </a:ln>
        </p:spPr>
      </p:pic>
      <p:pic>
        <p:nvPicPr>
          <p:cNvPr id="138" name="Google Shape;138;p23"/>
          <p:cNvPicPr preferRelativeResize="0"/>
          <p:nvPr/>
        </p:nvPicPr>
        <p:blipFill>
          <a:blip r:embed="rId11">
            <a:alphaModFix/>
          </a:blip>
          <a:stretch>
            <a:fillRect/>
          </a:stretch>
        </p:blipFill>
        <p:spPr>
          <a:xfrm>
            <a:off x="7320932" y="0"/>
            <a:ext cx="1496311" cy="1846051"/>
          </a:xfrm>
          <a:prstGeom prst="rect">
            <a:avLst/>
          </a:prstGeom>
          <a:noFill/>
          <a:ln>
            <a:noFill/>
          </a:ln>
        </p:spPr>
      </p:pic>
      <p:pic>
        <p:nvPicPr>
          <p:cNvPr id="139" name="Google Shape;139;p23"/>
          <p:cNvPicPr preferRelativeResize="0"/>
          <p:nvPr/>
        </p:nvPicPr>
        <p:blipFill rotWithShape="1">
          <a:blip r:embed="rId12">
            <a:alphaModFix/>
          </a:blip>
          <a:srcRect b="0" l="15554" r="0" t="0"/>
          <a:stretch/>
        </p:blipFill>
        <p:spPr>
          <a:xfrm>
            <a:off x="7289649" y="3299288"/>
            <a:ext cx="1558900" cy="1849676"/>
          </a:xfrm>
          <a:prstGeom prst="rect">
            <a:avLst/>
          </a:prstGeom>
          <a:noFill/>
          <a:ln>
            <a:noFill/>
          </a:ln>
        </p:spPr>
      </p:pic>
      <p:pic>
        <p:nvPicPr>
          <p:cNvPr id="140" name="Google Shape;140;p23"/>
          <p:cNvPicPr preferRelativeResize="0"/>
          <p:nvPr/>
        </p:nvPicPr>
        <p:blipFill rotWithShape="1">
          <a:blip r:embed="rId13">
            <a:alphaModFix/>
          </a:blip>
          <a:srcRect b="0" l="0" r="0" t="0"/>
          <a:stretch/>
        </p:blipFill>
        <p:spPr>
          <a:xfrm>
            <a:off x="2900263" y="2310775"/>
            <a:ext cx="2981274" cy="991300"/>
          </a:xfrm>
          <a:prstGeom prst="rect">
            <a:avLst/>
          </a:prstGeom>
          <a:noFill/>
          <a:ln>
            <a:noFill/>
          </a:ln>
        </p:spPr>
      </p:pic>
      <p:pic>
        <p:nvPicPr>
          <p:cNvPr id="141" name="Google Shape;141;p23"/>
          <p:cNvPicPr preferRelativeResize="0"/>
          <p:nvPr/>
        </p:nvPicPr>
        <p:blipFill rotWithShape="1">
          <a:blip r:embed="rId14">
            <a:alphaModFix/>
          </a:blip>
          <a:srcRect b="34589" l="25444" r="24467" t="0"/>
          <a:stretch/>
        </p:blipFill>
        <p:spPr>
          <a:xfrm>
            <a:off x="1275612" y="1762862"/>
            <a:ext cx="1238805" cy="1617775"/>
          </a:xfrm>
          <a:prstGeom prst="rect">
            <a:avLst/>
          </a:prstGeom>
          <a:noFill/>
          <a:ln>
            <a:noFill/>
          </a:ln>
        </p:spPr>
      </p:pic>
      <p:pic>
        <p:nvPicPr>
          <p:cNvPr id="142" name="Google Shape;142;p23"/>
          <p:cNvPicPr preferRelativeResize="0"/>
          <p:nvPr/>
        </p:nvPicPr>
        <p:blipFill>
          <a:blip r:embed="rId15">
            <a:alphaModFix/>
          </a:blip>
          <a:stretch>
            <a:fillRect/>
          </a:stretch>
        </p:blipFill>
        <p:spPr>
          <a:xfrm>
            <a:off x="7852913" y="1898688"/>
            <a:ext cx="1238250" cy="1238250"/>
          </a:xfrm>
          <a:prstGeom prst="rect">
            <a:avLst/>
          </a:prstGeom>
          <a:noFill/>
          <a:ln>
            <a:noFill/>
          </a:ln>
        </p:spPr>
      </p:pic>
      <p:pic>
        <p:nvPicPr>
          <p:cNvPr id="143" name="Google Shape;143;p23"/>
          <p:cNvPicPr preferRelativeResize="0"/>
          <p:nvPr/>
        </p:nvPicPr>
        <p:blipFill>
          <a:blip r:embed="rId16">
            <a:alphaModFix/>
          </a:blip>
          <a:stretch>
            <a:fillRect/>
          </a:stretch>
        </p:blipFill>
        <p:spPr>
          <a:xfrm>
            <a:off x="6682927" y="1762852"/>
            <a:ext cx="1035797" cy="15099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4"/>
          <p:cNvSpPr txBox="1"/>
          <p:nvPr>
            <p:ph type="title"/>
          </p:nvPr>
        </p:nvSpPr>
        <p:spPr>
          <a:xfrm>
            <a:off x="2868750" y="0"/>
            <a:ext cx="3406500" cy="841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1" lang="en" sz="2800"/>
              <a:t>Aufwärmübung</a:t>
            </a:r>
            <a:r>
              <a:rPr b="1" lang="en" sz="2800"/>
              <a:t>!</a:t>
            </a:r>
            <a:endParaRPr b="1"/>
          </a:p>
        </p:txBody>
      </p:sp>
      <p:pic>
        <p:nvPicPr>
          <p:cNvPr id="149" name="Google Shape;149;p24"/>
          <p:cNvPicPr preferRelativeResize="0"/>
          <p:nvPr/>
        </p:nvPicPr>
        <p:blipFill>
          <a:blip r:embed="rId3">
            <a:alphaModFix/>
          </a:blip>
          <a:stretch>
            <a:fillRect/>
          </a:stretch>
        </p:blipFill>
        <p:spPr>
          <a:xfrm>
            <a:off x="6275250" y="677075"/>
            <a:ext cx="1371600" cy="1490075"/>
          </a:xfrm>
          <a:prstGeom prst="rect">
            <a:avLst/>
          </a:prstGeom>
          <a:noFill/>
          <a:ln>
            <a:noFill/>
          </a:ln>
        </p:spPr>
      </p:pic>
      <p:sp>
        <p:nvSpPr>
          <p:cNvPr id="150" name="Google Shape;150;p24"/>
          <p:cNvSpPr txBox="1"/>
          <p:nvPr/>
        </p:nvSpPr>
        <p:spPr>
          <a:xfrm>
            <a:off x="3072000" y="985750"/>
            <a:ext cx="3959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100"/>
              </a:spcBef>
              <a:spcAft>
                <a:spcPts val="1100"/>
              </a:spcAft>
              <a:buNone/>
            </a:pPr>
            <a:r>
              <a:rPr b="1" lang="en">
                <a:solidFill>
                  <a:schemeClr val="dk1"/>
                </a:solidFill>
              </a:rPr>
              <a:t>Task 1</a:t>
            </a:r>
            <a:r>
              <a:rPr lang="en">
                <a:solidFill>
                  <a:schemeClr val="dk1"/>
                </a:solidFill>
              </a:rPr>
              <a:t> :</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bit.ly/3FvIrln</a:t>
            </a:r>
            <a:endParaRPr u="sng">
              <a:solidFill>
                <a:schemeClr val="hlink"/>
              </a:solidFill>
            </a:endParaRPr>
          </a:p>
        </p:txBody>
      </p:sp>
      <p:sp>
        <p:nvSpPr>
          <p:cNvPr id="151" name="Google Shape;151;p24"/>
          <p:cNvSpPr txBox="1"/>
          <p:nvPr/>
        </p:nvSpPr>
        <p:spPr>
          <a:xfrm>
            <a:off x="5088575" y="2571750"/>
            <a:ext cx="3156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Calibri"/>
                <a:ea typeface="Calibri"/>
                <a:cs typeface="Calibri"/>
                <a:sym typeface="Calibri"/>
              </a:rPr>
              <a:t>Task 2</a:t>
            </a:r>
            <a:r>
              <a:rPr lang="en">
                <a:solidFill>
                  <a:schemeClr val="dk1"/>
                </a:solidFill>
                <a:latin typeface="Calibri"/>
                <a:ea typeface="Calibri"/>
                <a:cs typeface="Calibri"/>
                <a:sym typeface="Calibri"/>
              </a:rPr>
              <a:t>:</a:t>
            </a:r>
            <a:r>
              <a:rPr lang="en">
                <a:solidFill>
                  <a:schemeClr val="dk1"/>
                </a:solidFill>
                <a:uFill>
                  <a:noFill/>
                </a:uFill>
                <a:latin typeface="Calibri"/>
                <a:ea typeface="Calibri"/>
                <a:cs typeface="Calibri"/>
                <a:sym typeface="Calibri"/>
                <a:hlinkClick r:id="rId6">
                  <a:extLst>
                    <a:ext uri="{A12FA001-AC4F-418D-AE19-62706E023703}">
                      <ahyp:hlinkClr val="tx"/>
                    </a:ext>
                  </a:extLst>
                </a:hlinkClick>
              </a:rPr>
              <a:t> </a:t>
            </a:r>
            <a:r>
              <a:rPr lang="en" u="sng">
                <a:solidFill>
                  <a:schemeClr val="hlink"/>
                </a:solidFill>
                <a:latin typeface="Calibri"/>
                <a:ea typeface="Calibri"/>
                <a:cs typeface="Calibri"/>
                <a:sym typeface="Calibri"/>
                <a:hlinkClick r:id="rId7"/>
              </a:rPr>
              <a:t>bit.ly/3YlFcVY</a:t>
            </a:r>
            <a:endParaRPr/>
          </a:p>
        </p:txBody>
      </p:sp>
      <p:pic>
        <p:nvPicPr>
          <p:cNvPr id="152" name="Google Shape;152;p24"/>
          <p:cNvPicPr preferRelativeResize="0"/>
          <p:nvPr/>
        </p:nvPicPr>
        <p:blipFill>
          <a:blip r:embed="rId8">
            <a:alphaModFix/>
          </a:blip>
          <a:stretch>
            <a:fillRect/>
          </a:stretch>
        </p:blipFill>
        <p:spPr>
          <a:xfrm>
            <a:off x="3333863" y="2276475"/>
            <a:ext cx="1371600" cy="1338825"/>
          </a:xfrm>
          <a:prstGeom prst="rect">
            <a:avLst/>
          </a:prstGeom>
          <a:noFill/>
          <a:ln>
            <a:noFill/>
          </a:ln>
        </p:spPr>
      </p:pic>
      <p:pic>
        <p:nvPicPr>
          <p:cNvPr id="153" name="Google Shape;153;p24"/>
          <p:cNvPicPr preferRelativeResize="0"/>
          <p:nvPr/>
        </p:nvPicPr>
        <p:blipFill>
          <a:blip r:embed="rId9">
            <a:alphaModFix/>
          </a:blip>
          <a:stretch>
            <a:fillRect/>
          </a:stretch>
        </p:blipFill>
        <p:spPr>
          <a:xfrm>
            <a:off x="6275250" y="3469750"/>
            <a:ext cx="1371600" cy="1490075"/>
          </a:xfrm>
          <a:prstGeom prst="rect">
            <a:avLst/>
          </a:prstGeom>
          <a:noFill/>
          <a:ln>
            <a:noFill/>
          </a:ln>
        </p:spPr>
      </p:pic>
      <p:sp>
        <p:nvSpPr>
          <p:cNvPr id="154" name="Google Shape;154;p24"/>
          <p:cNvSpPr txBox="1"/>
          <p:nvPr/>
        </p:nvSpPr>
        <p:spPr>
          <a:xfrm>
            <a:off x="2868750" y="3898825"/>
            <a:ext cx="41628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400"/>
              </a:spcBef>
              <a:spcAft>
                <a:spcPts val="1400"/>
              </a:spcAft>
              <a:buNone/>
            </a:pPr>
            <a:r>
              <a:rPr b="1" lang="en">
                <a:solidFill>
                  <a:schemeClr val="dk1"/>
                </a:solidFill>
              </a:rPr>
              <a:t>Task 3</a:t>
            </a:r>
            <a:r>
              <a:rPr lang="en">
                <a:solidFill>
                  <a:schemeClr val="dk1"/>
                </a:solidFill>
              </a:rPr>
              <a:t>:</a:t>
            </a:r>
            <a:r>
              <a:rPr lang="en">
                <a:solidFill>
                  <a:schemeClr val="dk1"/>
                </a:solidFill>
                <a:uFill>
                  <a:noFill/>
                </a:uFill>
                <a:hlinkClick r:id="rId10">
                  <a:extLst>
                    <a:ext uri="{A12FA001-AC4F-418D-AE19-62706E023703}">
                      <ahyp:hlinkClr val="tx"/>
                    </a:ext>
                  </a:extLst>
                </a:hlinkClick>
              </a:rPr>
              <a:t> </a:t>
            </a:r>
            <a:r>
              <a:rPr lang="en" u="sng">
                <a:solidFill>
                  <a:schemeClr val="hlink"/>
                </a:solidFill>
                <a:hlinkClick r:id="rId11"/>
              </a:rPr>
              <a:t>bit.ly/3BzqNvC</a:t>
            </a:r>
            <a:endParaRPr u="sng">
              <a:solidFill>
                <a:schemeClr val="hlink"/>
              </a:solidFill>
            </a:endParaRPr>
          </a:p>
        </p:txBody>
      </p:sp>
      <p:pic>
        <p:nvPicPr>
          <p:cNvPr id="155" name="Google Shape;155;p24"/>
          <p:cNvPicPr preferRelativeResize="0"/>
          <p:nvPr/>
        </p:nvPicPr>
        <p:blipFill>
          <a:blip r:embed="rId12">
            <a:alphaModFix/>
          </a:blip>
          <a:stretch>
            <a:fillRect/>
          </a:stretch>
        </p:blipFill>
        <p:spPr>
          <a:xfrm>
            <a:off x="-12" y="367263"/>
            <a:ext cx="2455688" cy="1637125"/>
          </a:xfrm>
          <a:prstGeom prst="rect">
            <a:avLst/>
          </a:prstGeom>
          <a:noFill/>
          <a:ln>
            <a:noFill/>
          </a:ln>
        </p:spPr>
      </p:pic>
      <p:pic>
        <p:nvPicPr>
          <p:cNvPr id="156" name="Google Shape;156;p24"/>
          <p:cNvPicPr preferRelativeResize="0"/>
          <p:nvPr/>
        </p:nvPicPr>
        <p:blipFill>
          <a:blip r:embed="rId13">
            <a:alphaModFix/>
          </a:blip>
          <a:stretch>
            <a:fillRect/>
          </a:stretch>
        </p:blipFill>
        <p:spPr>
          <a:xfrm>
            <a:off x="13388" y="2276463"/>
            <a:ext cx="2428875" cy="2867025"/>
          </a:xfrm>
          <a:prstGeom prst="rect">
            <a:avLst/>
          </a:prstGeom>
          <a:noFill/>
          <a:ln>
            <a:noFill/>
          </a:ln>
        </p:spPr>
      </p:pic>
      <p:pic>
        <p:nvPicPr>
          <p:cNvPr id="157" name="Google Shape;157;p24"/>
          <p:cNvPicPr preferRelativeResize="0"/>
          <p:nvPr/>
        </p:nvPicPr>
        <p:blipFill>
          <a:blip r:embed="rId14">
            <a:alphaModFix/>
          </a:blip>
          <a:stretch>
            <a:fillRect/>
          </a:stretch>
        </p:blipFill>
        <p:spPr>
          <a:xfrm>
            <a:off x="8156625" y="111074"/>
            <a:ext cx="751300" cy="11310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Die</a:t>
            </a:r>
            <a:r>
              <a:rPr b="1" lang="en"/>
              <a:t> AR-Funktion</a:t>
            </a:r>
            <a:endParaRPr b="1"/>
          </a:p>
        </p:txBody>
      </p:sp>
      <p:sp>
        <p:nvSpPr>
          <p:cNvPr id="163" name="Google Shape;163;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a:t>Holen Sie Ihren </a:t>
            </a:r>
            <a:r>
              <a:rPr lang="en"/>
              <a:t>ausgedrucken AR-Marker</a:t>
            </a:r>
            <a:endParaRPr/>
          </a:p>
          <a:p>
            <a:pPr indent="-342900" lvl="0" marL="457200" rtl="0" algn="l">
              <a:spcBef>
                <a:spcPts val="0"/>
              </a:spcBef>
              <a:spcAft>
                <a:spcPts val="0"/>
              </a:spcAft>
              <a:buSzPts val="1800"/>
              <a:buAutoNum type="arabicPeriod"/>
            </a:pPr>
            <a:r>
              <a:rPr lang="en"/>
              <a:t>Klicken Sie “</a:t>
            </a:r>
            <a:r>
              <a:rPr i="1" lang="en"/>
              <a:t>Take a look</a:t>
            </a:r>
            <a:r>
              <a:rPr lang="en"/>
              <a:t>”</a:t>
            </a:r>
            <a:endParaRPr/>
          </a:p>
          <a:p>
            <a:pPr indent="-342900" lvl="0" marL="457200" rtl="0" algn="l">
              <a:spcBef>
                <a:spcPts val="0"/>
              </a:spcBef>
              <a:spcAft>
                <a:spcPts val="0"/>
              </a:spcAft>
              <a:buSzPts val="1800"/>
              <a:buAutoNum type="arabicPeriod"/>
            </a:pPr>
            <a:r>
              <a:rPr lang="en"/>
              <a:t>Akzeptieren Sie den </a:t>
            </a:r>
            <a:r>
              <a:rPr lang="en"/>
              <a:t>Zugriff auf die Kamera</a:t>
            </a:r>
            <a:endParaRPr/>
          </a:p>
          <a:p>
            <a:pPr indent="-342900" lvl="0" marL="457200" rtl="0" algn="l">
              <a:spcBef>
                <a:spcPts val="0"/>
              </a:spcBef>
              <a:spcAft>
                <a:spcPts val="0"/>
              </a:spcAft>
              <a:buSzPts val="1800"/>
              <a:buAutoNum type="arabicPeriod"/>
            </a:pPr>
            <a:r>
              <a:rPr lang="en"/>
              <a:t>Richten Sie die </a:t>
            </a:r>
            <a:r>
              <a:rPr lang="en"/>
              <a:t>Kamera auf den </a:t>
            </a:r>
            <a:r>
              <a:rPr lang="en"/>
              <a:t>CT-Marker</a:t>
            </a:r>
            <a:endParaRPr/>
          </a:p>
          <a:p>
            <a:pPr indent="-342900" lvl="0" marL="457200" rtl="0" algn="l">
              <a:spcBef>
                <a:spcPts val="0"/>
              </a:spcBef>
              <a:spcAft>
                <a:spcPts val="0"/>
              </a:spcAft>
              <a:buSzPts val="1800"/>
              <a:buAutoNum type="arabicPeriod"/>
            </a:pPr>
            <a:r>
              <a:rPr lang="en"/>
              <a:t>Kontrollieren Sie Ihre Lösung in AR</a:t>
            </a:r>
            <a:endParaRPr/>
          </a:p>
        </p:txBody>
      </p:sp>
      <p:pic>
        <p:nvPicPr>
          <p:cNvPr id="164" name="Google Shape;164;p25"/>
          <p:cNvPicPr preferRelativeResize="0"/>
          <p:nvPr/>
        </p:nvPicPr>
        <p:blipFill rotWithShape="1">
          <a:blip r:embed="rId3">
            <a:alphaModFix/>
          </a:blip>
          <a:srcRect b="15045" l="0" r="0" t="0"/>
          <a:stretch/>
        </p:blipFill>
        <p:spPr>
          <a:xfrm>
            <a:off x="6403425" y="445023"/>
            <a:ext cx="2428875" cy="2435750"/>
          </a:xfrm>
          <a:prstGeom prst="rect">
            <a:avLst/>
          </a:prstGeom>
          <a:noFill/>
          <a:ln>
            <a:noFill/>
          </a:ln>
        </p:spPr>
      </p:pic>
      <p:sp>
        <p:nvSpPr>
          <p:cNvPr id="165" name="Google Shape;165;p25"/>
          <p:cNvSpPr/>
          <p:nvPr/>
        </p:nvSpPr>
        <p:spPr>
          <a:xfrm>
            <a:off x="5207400" y="1277900"/>
            <a:ext cx="1245900" cy="2076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6" name="Google Shape;166;p25"/>
          <p:cNvPicPr preferRelativeResize="0"/>
          <p:nvPr/>
        </p:nvPicPr>
        <p:blipFill rotWithShape="1">
          <a:blip r:embed="rId4">
            <a:alphaModFix/>
          </a:blip>
          <a:srcRect b="0" l="0" r="0" t="0"/>
          <a:stretch/>
        </p:blipFill>
        <p:spPr>
          <a:xfrm>
            <a:off x="4305477" y="2931375"/>
            <a:ext cx="2315575" cy="2024425"/>
          </a:xfrm>
          <a:prstGeom prst="rect">
            <a:avLst/>
          </a:prstGeom>
          <a:noFill/>
          <a:ln>
            <a:noFill/>
          </a:ln>
        </p:spPr>
      </p:pic>
      <p:pic>
        <p:nvPicPr>
          <p:cNvPr id="167" name="Google Shape;167;p25"/>
          <p:cNvPicPr preferRelativeResize="0"/>
          <p:nvPr/>
        </p:nvPicPr>
        <p:blipFill>
          <a:blip r:embed="rId5">
            <a:alphaModFix/>
          </a:blip>
          <a:stretch>
            <a:fillRect/>
          </a:stretch>
        </p:blipFill>
        <p:spPr>
          <a:xfrm>
            <a:off x="557000" y="3028186"/>
            <a:ext cx="2940249" cy="1830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26"/>
          <p:cNvPicPr preferRelativeResize="0"/>
          <p:nvPr/>
        </p:nvPicPr>
        <p:blipFill>
          <a:blip r:embed="rId3">
            <a:alphaModFix/>
          </a:blip>
          <a:stretch>
            <a:fillRect/>
          </a:stretch>
        </p:blipFill>
        <p:spPr>
          <a:xfrm>
            <a:off x="2557300" y="0"/>
            <a:ext cx="2211600" cy="1831925"/>
          </a:xfrm>
          <a:prstGeom prst="rect">
            <a:avLst/>
          </a:prstGeom>
          <a:noFill/>
          <a:ln>
            <a:noFill/>
          </a:ln>
        </p:spPr>
      </p:pic>
      <p:sp>
        <p:nvSpPr>
          <p:cNvPr id="173" name="Google Shape;173;p26"/>
          <p:cNvSpPr txBox="1"/>
          <p:nvPr>
            <p:ph type="title"/>
          </p:nvPr>
        </p:nvSpPr>
        <p:spPr>
          <a:xfrm>
            <a:off x="311700" y="555600"/>
            <a:ext cx="3244200" cy="2238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Reflexion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2088"/>
              <a:t>Was haben Sie bemerkt?</a:t>
            </a:r>
            <a:endParaRPr sz="2088"/>
          </a:p>
          <a:p>
            <a:pPr indent="0" lvl="0" marL="0" rtl="0" algn="l">
              <a:spcBef>
                <a:spcPts val="0"/>
              </a:spcBef>
              <a:spcAft>
                <a:spcPts val="0"/>
              </a:spcAft>
              <a:buNone/>
            </a:pPr>
            <a:r>
              <a:rPr lang="en" sz="2088"/>
              <a:t>Was sind Ihre Fragen?</a:t>
            </a:r>
            <a:endParaRPr sz="2088"/>
          </a:p>
        </p:txBody>
      </p:sp>
      <p:sp>
        <p:nvSpPr>
          <p:cNvPr id="174" name="Google Shape;174;p26"/>
          <p:cNvSpPr txBox="1"/>
          <p:nvPr>
            <p:ph idx="1" type="body"/>
          </p:nvPr>
        </p:nvSpPr>
        <p:spPr>
          <a:xfrm>
            <a:off x="311700" y="2942575"/>
            <a:ext cx="2808000" cy="16263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1200"/>
              </a:spcAft>
              <a:buNone/>
            </a:pPr>
            <a:r>
              <a:rPr lang="en" sz="1800"/>
              <a:t>Sie können so viele Kommentare, Eindrücke, Stichworte oder Fragen hinzufügen, wie Sie möchten!</a:t>
            </a:r>
            <a:endParaRPr sz="1800"/>
          </a:p>
        </p:txBody>
      </p:sp>
      <p:sp>
        <p:nvSpPr>
          <p:cNvPr id="175" name="Google Shape;175;p26"/>
          <p:cNvSpPr txBox="1"/>
          <p:nvPr/>
        </p:nvSpPr>
        <p:spPr>
          <a:xfrm>
            <a:off x="4495325" y="1415200"/>
            <a:ext cx="4054500" cy="258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200"/>
              <a:t>Link &amp; QR-Code zu Wooclap/Edkimo… hinzufügen</a:t>
            </a:r>
            <a:endParaRPr sz="3200"/>
          </a:p>
          <a:p>
            <a:pPr indent="0" lvl="0" marL="0" rtl="0" algn="l">
              <a:spcBef>
                <a:spcPts val="0"/>
              </a:spcBef>
              <a:spcAft>
                <a:spcPts val="0"/>
              </a:spcAft>
              <a:buNone/>
            </a:pPr>
            <a:r>
              <a:rPr lang="en" sz="1500"/>
              <a:t>Die Lehrkräfte sollen die Frage beantworten: </a:t>
            </a:r>
            <a:r>
              <a:rPr i="1" lang="en" sz="1500"/>
              <a:t>"Was ist Ihr Eindruck, Ihre Kommentare, oder Ihre Frage nach dieser ersten Eisbrecher-Aktivität?"</a:t>
            </a:r>
            <a:endParaRPr i="1" sz="15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