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Roboto"/>
      <p:regular r:id="rId41"/>
      <p:bold r:id="rId42"/>
      <p:italic r:id="rId43"/>
      <p:boldItalic r:id="rId44"/>
    </p:embeddedFont>
    <p:embeddedFont>
      <p:font typeface="Arial Narrow"/>
      <p:regular r:id="rId45"/>
      <p:bold r:id="rId46"/>
      <p:italic r:id="rId47"/>
      <p:boldItalic r:id="rId48"/>
    </p:embeddedFont>
    <p:embeddedFont>
      <p:font typeface="Montserrat"/>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ArialNarrow-bold.fntdata"/><Relationship Id="rId45" Type="http://schemas.openxmlformats.org/officeDocument/2006/relationships/font" Target="fonts/ArialNarrow-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ArialNarrow-boldItalic.fntdata"/><Relationship Id="rId47" Type="http://schemas.openxmlformats.org/officeDocument/2006/relationships/font" Target="fonts/ArialNarrow-italic.fntdata"/><Relationship Id="rId49" Type="http://schemas.openxmlformats.org/officeDocument/2006/relationships/font" Target="fonts/Montserrat-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italic.fntdata"/><Relationship Id="rId50" Type="http://schemas.openxmlformats.org/officeDocument/2006/relationships/font" Target="fonts/Montserrat-bold.fntdata"/><Relationship Id="rId52" Type="http://schemas.openxmlformats.org/officeDocument/2006/relationships/font" Target="fonts/Montserra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taskcards.de/" TargetMode="External"/><Relationship Id="rId3" Type="http://schemas.openxmlformats.org/officeDocument/2006/relationships/hyperlink" Target="http://conceptboard.c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bc8f98a994_116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bc8f98a994_116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233452"/>
              </a:buClr>
              <a:buSzPts val="1200"/>
              <a:buFont typeface="Roboto"/>
              <a:buChar char="●"/>
            </a:pPr>
            <a:r>
              <a:rPr lang="en"/>
              <a:t>Note: </a:t>
            </a:r>
            <a:r>
              <a:rPr lang="en" sz="1050">
                <a:solidFill>
                  <a:srgbClr val="1A73E8"/>
                </a:solidFill>
                <a:highlight>
                  <a:srgbClr val="FFFFFF"/>
                </a:highlight>
                <a:uFill>
                  <a:noFill/>
                </a:uFill>
                <a:latin typeface="Roboto"/>
                <a:ea typeface="Roboto"/>
                <a:cs typeface="Roboto"/>
                <a:sym typeface="Roboto"/>
                <a:hlinkClick r:id="rId2">
                  <a:extLst>
                    <a:ext uri="{A12FA001-AC4F-418D-AE19-62706E023703}">
                      <ahyp:hlinkClr val="tx"/>
                    </a:ext>
                  </a:extLst>
                </a:hlinkClick>
              </a:rPr>
              <a:t>www.taskcards.de/</a:t>
            </a:r>
            <a:r>
              <a:rPr lang="en" sz="1050">
                <a:solidFill>
                  <a:schemeClr val="dk1"/>
                </a:solidFill>
                <a:highlight>
                  <a:srgbClr val="FFFFFF"/>
                </a:highlight>
                <a:latin typeface="Roboto"/>
                <a:ea typeface="Roboto"/>
                <a:cs typeface="Roboto"/>
                <a:sym typeface="Roboto"/>
              </a:rPr>
              <a:t> or </a:t>
            </a:r>
            <a:r>
              <a:rPr lang="en" sz="1050">
                <a:solidFill>
                  <a:srgbClr val="1A73E8"/>
                </a:solidFill>
                <a:highlight>
                  <a:srgbClr val="FFFFFF"/>
                </a:highlight>
                <a:uFill>
                  <a:noFill/>
                </a:uFill>
                <a:latin typeface="Roboto"/>
                <a:ea typeface="Roboto"/>
                <a:cs typeface="Roboto"/>
                <a:sym typeface="Roboto"/>
                <a:hlinkClick r:id="rId3">
                  <a:extLst>
                    <a:ext uri="{A12FA001-AC4F-418D-AE19-62706E023703}">
                      <ahyp:hlinkClr val="tx"/>
                    </a:ext>
                  </a:extLst>
                </a:hlinkClick>
              </a:rPr>
              <a:t>conceptboard.com/</a:t>
            </a:r>
            <a:r>
              <a:rPr lang="en" sz="1050">
                <a:solidFill>
                  <a:schemeClr val="dk1"/>
                </a:solidFill>
                <a:highlight>
                  <a:srgbClr val="FFFFFF"/>
                </a:highlight>
                <a:latin typeface="Roboto"/>
                <a:ea typeface="Roboto"/>
                <a:cs typeface="Roboto"/>
                <a:sym typeface="Roboto"/>
              </a:rPr>
              <a:t> – DGPR compliant: apps are good for Mindmaps, Conceptmaps, Brainstorming – Alternatives to Padlet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bc8f98a994_8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bc8f98a994_8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(REMARQUE : Mettez à jour les captures d'écran !) Veuillez remplir les informations demandées pour l'inscription et confirmer votre e-mail via le lien qui vous sera envoyé dès que vous aurez cliqué sur le bouton d'inscription.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bc8f98a994_8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bc8f98a994_8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Veuillez vous connecter après avoir confirmé votre inscription avec les informations d'identification que vous avez remplies. Ensuite, vous pouvez accéder aux chemins publics et créer votre propre contenu basé sur des modèles de tâches.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bc8f98a994_8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bc8f98a994_8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À partir de la page principale, vous pouvez choisir de travailler sur vos tâches, vos chemins ou de vérifier les chemins publics que d'autres utilisateurs ont créés. Dans Mes chemins, vous pouvez rechercher des tâches, sélectionner des types de tâches et les modifier, et ainsi gérer vos tâches et vos chemins. Dans les parcours publics, vous pouvez parcourir les parcours publiés et les adapter à votre propre enseignement.</a:t>
            </a:r>
            <a:endParaRPr/>
          </a:p>
          <a:p>
            <a:pPr indent="0" lvl="0" marL="0" rtl="0" algn="l">
              <a:spcBef>
                <a:spcPts val="0"/>
              </a:spcBef>
              <a:spcAft>
                <a:spcPts val="0"/>
              </a:spcAft>
              <a:buNone/>
            </a:pPr>
            <a:r>
              <a:rPr lang="en"/>
              <a:t>Sur la page principale, cliquez sur l'icône du manuel (En savoir plus sur la pensée computationnelle) pour accéder au manuel.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bc8f98a994_116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bc8f98a994_116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Veuillez maintenant sélectionner les chemins publics pour afficher un chemin que quelqu'un a fait.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bc8f98a994_8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bc8f98a994_8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 chemin consiste en une séquence de tâches. Ces tâches sont des problèmes que les élèves peuvent résoudre à leur propre rythme dans l'application. Chaque tâche est basée sur un modèle de tâche d'un type spécifique que nous appelons un scénario et appartient à une famille de tâches. Il existe 8 familles de tâches et chaque famille a une variété de modèles appelés scénarios.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bd7f93cbae_5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bd7f93cbae_5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Un chemin consiste en une séquence de tâches. Ces tâches sont des problèmes que les élèves peuvent résoudre à leur propre rythme dans l'application. Chaque tâche est basée sur un modèle de tâche d'un type spécifique que nous appelons un scénario et appartient à une famille de tâches. Il existe 8 familles de tâches et chaque famille a une variété de modèles appelés scénarios. Les tâches du brise-glace proviennent de la famille de tâches “Construire des cubes” et des scénarios “Forme en L” et “Construire”.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bc8f98a99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bc8f98a99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(REMARQUE : Mettez à jour les captures d'écran !) Maintenant, après avoir vu un chemin déjà créé par quelqu'un dans la section Chemins publics, veuillez cliquer sur "Mes chemins" pour avoir un aperçu de ce qui peut y être fait. Vous pourrez voir vos propres chemins ou, si vous n'en avez pas encore, vous verrez une petite boîte d'indices. Cliquez maintenant sur le signe plus pour créer un nouveau chemin.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bc8f98a994_8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bc8f98a994_8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to start by filling the information about the new path. Please take some time to add Path title and Path Description!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bc8f98a994_116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bc8f98a994_116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Après avoir ajouté le titre et la description, vous pouvez voir sur la droite le contenu de votre nouveau chemin. Il est pour l’instant vide. Nous devons encore ajouter du contenu ! Jetez un </a:t>
            </a:r>
            <a:r>
              <a:rPr lang="en"/>
              <a:t>œil</a:t>
            </a:r>
            <a:r>
              <a:rPr lang="en"/>
              <a:t> sur le côté gauche. À partir de là, vous pouvez sélectionner le type de tâche que vous ajouterez à votre chemin en cliquant sur le signe plus en bas à droite de la tâche. Un chemin est composé de tâches et chaque tâche est un problème spécifique, paramétré à votre convenance, que les élèves résoudront à l'aide de l'application. Ces tâches sont organisées en différentes familles de tâches, de tâches similaires. Les familles de tâches disponibles sont affichées avec un logo et quelques mots-clés. Ces familles de tâches se présentent sous la forme de modèles de tâches avec lesquels vous pouvez remplir votre chemin. Maintenant, ajoutons tous une tâche de construction de cubes à notre chemin. (diapositive suivante)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bc8f98a99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bc8f98a99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Par exemple, la famille de tâches Construire des cubes contient des tâches dans lesquelles les élèves sont invités à construire une structure avec des cubes. (diapositive suivante)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c5cfbbd16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c5cfbbd16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Bienvenue dans le deuxième module sur &lt;colette/&gt; je m'appelle … et ensemble, nous allons nous familiariser avec le point de vue de l'enseignant de &lt;colette/&gt; aujourd'hui - notamment en découvrant et en essayant le portail Web.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bc8f98a994_98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bc8f98a994_98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Maintenant, si vous ne l'avez pas déjà fait, continuez, appuyez sur le bouton plus et commencez à remplir les informations sur votre nouvelle tâche. (diapositive suivante)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bc8f98a994_9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bc8f98a994_9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Pour chaque tâche, vous devez sélectionner ce que l'élève doit faire pour résoudre le problème. Par exemple, vous pouvez choisir que les étudiants doivent « mettre en œuvre le code », ce qui signifie qu'ils doivent sélectionner et empiler les blocs de code pour créer leur code. Nous allons sélectionner cela pour le moment, car le </a:t>
            </a:r>
            <a:r>
              <a:rPr lang="en">
                <a:solidFill>
                  <a:schemeClr val="dk1"/>
                </a:solidFill>
              </a:rPr>
              <a:t>puzzle de </a:t>
            </a:r>
            <a:r>
              <a:rPr lang="en"/>
              <a:t>Parsons et Débogage ne sont pas encore disponibles sur le portail. Dans un puzzle de Parsons, les blocs de code sont fournis et les étudiants doivent les réorganiser et les assembler. Dans le débogage,  les élèves détectent une erreur dans le code et la corrigent. Alors, sélectionnons tous "Implémentation" (diapositive suivante)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bc8f98a994_9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bc8f98a994_9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Dans l'étape suivante, vous devez sélectionner un modèle préexistant - un scénario - comme point de départ. Pour la famille de tâches Construire des cubes, les scénarios proposent différentes formes. Une liste est montrée ici sur la diapositive. Sélectionnez la forme en L aux fins de cette démonstration de module. (diapositive suivante)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bc8f98a994_9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bc8f98a994_9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Veuillez maintenant personnaliser votre tâche en modifiant les chiffres dans les paramètres de la tâche. (TODO ajouter des raisons et des exemples de personnalisation - je demanderais à Sylvia de le faire, car elle est l'auteur de la famille de tâches, par exemple, elle connaît l'arrière-plan)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bc8f98a994_8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bc8f98a994_8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 cliquant sur le bouton fléché dans les deux sens, vous pouvez mettre à jour la vue de l'image instantanée sur la droite et ainsi mettre à jour l'image de la page d'accueil pour la tâche. Changer le curseur en dessous mettra à jour l'aperçu en temps réel. Cependant, méfiez-vous! De grandes quantités de cubes peuvent entraîner un certain décalage - en fonction de la capacité de votre ordinateur - la mise à jour automatique n'est donc recommandée que s'il y a une petite quantité de cubes ou si votre ordinateur dispose d'une bonne capacité de mémoire de travail. Après avoir modifié les paramètres de la tâche, appuyez sur le bouton fléché dans les deux sens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bc8f98a994_9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bc8f98a994_9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L'icône du stylo symbolise que vous pouvez modifier l'élément correspondant - Ici, vous pouvez modifier le titre, la définition du problème et les conseils. Vous pouvez également réorganiser les conseils en cliquant et en faisant glisser la poignée que vous voyez ici entourée d'une forme ovale bleue. Prendre une nouvelle capture d'écran de la fenêtre d'aperçu actuelle est possible via le bouton en bas à gauche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bc8f98a994_8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bc8f98a994_8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t>
            </a:r>
            <a:r>
              <a:rPr lang="en"/>
              <a:t>édition se fait via un champ de formulaire. Les modifications ne sont pas enregistrées automatiquement, il faut le faire manuellement.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bc8f98a994_9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bc8f98a994_9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Lorsque vous avez terminé de concevoir votre nouvelle tâche, vous pouvez l'ajouter au chemin actuel pour l'inclure dans une leçon.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bc8f98a994_9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bc8f98a994_9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 boîte de dialogue de confirmation vous permet de revoir votre tâche, afin que vous ne manquiez aucune modification indésirable. Notez qu'il n'est pas nécessaire que vous fournissiez un exemple de solution. Le système vérifiera automatiquement si l'objet construit par le code en bloc des élèves remplit les critères ou non.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bc8f98a994_9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bc8f98a994_9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Maintenant, après avoir terminé la première tâche, vous pouvez continuer - répéter les étapes précédentes - et continuer à ajouter autant de tâches que vous le souhaitez. Lorsque vous êtes satisfait·e de la série de tâches, créez le chemin en cliquant sur le bouton Créer le parcours.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c969cfe308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 name="Google Shape;98;g1c969cfe308_0_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bc8f98a994_98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bc8f98a994_98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(REMARQUE : mettez à jour les captures d'écran !) Si vous avez des questions ou des doutes sur une étape du processus, vous pouvez toujours consulter le manuel.</a:t>
            </a:r>
            <a:endParaRPr>
              <a:solidFill>
                <a:schemeClr val="dk1"/>
              </a:solidFill>
            </a:endParaRPr>
          </a:p>
          <a:p>
            <a:pPr indent="0" lvl="0" marL="0" rtl="0" algn="l">
              <a:spcBef>
                <a:spcPts val="0"/>
              </a:spcBef>
              <a:spcAft>
                <a:spcPts val="0"/>
              </a:spcAft>
              <a:buNone/>
            </a:pPr>
            <a:r>
              <a:rPr lang="en">
                <a:solidFill>
                  <a:schemeClr val="dk1"/>
                </a:solidFill>
              </a:rPr>
              <a:t>Pour l'ouvrir, accédez à la page principale du portail Web et cliquez sur l'icône du manuel.</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bc8f98a994_98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bc8f98a994_98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Ouvrons tous le manuel maintenant ! Faites défiler vers le bas pour voir les sections individuelles (cliquez sur la diapositive suivante)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bc8f98a994_98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bc8f98a994_98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Les sections contiennent une vidéo (sous le titre) et du contenu (texte). En cliquant sur le bouton fléché centralisé, vous pouvez revenir en haut de la page.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bc8f98a994_98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bc8f98a994_98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 navigation est également possible en ouvrant le panneau latéral. En cliquant sur un titre, vous accédez à la section correspondante.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01813ef811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1" name="Google Shape;381;g201813ef811_0_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Dans le prochain module n ° 3, vous approfondirez l'utilisation du portail Web et découvrirez comment créer un parcours en fonction de vos objectifspour la leçon.</a:t>
            </a:r>
            <a:endParaRPr>
              <a:solidFill>
                <a:schemeClr val="dk1"/>
              </a:solidFill>
            </a:endParaRPr>
          </a:p>
          <a:p>
            <a:pPr indent="0" lvl="0" marL="0" rtl="0" algn="l">
              <a:lnSpc>
                <a:spcPct val="125000"/>
              </a:lnSpc>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bd7f93cbae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bd7f93cbae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 incluez le code QR pour Ekimo/Padlet etc. dans la présentation) Pour conclure ce deuxième module et préparer le troisième module, veuillez ajouter vos commentaires à ce padlet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bc8f98a994_8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bc8f98a994_8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c969cfe308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c969cfe308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Comme nous l'avons mentionné dans le premier module, &lt;colette/&gt; est un système à deux volets. Côté étudiants, c'est l'application mobile (ou tablette) - que nous avons déjà testée dans le premier module - et côté enseignant ou développeur, c'est le portail web - dont nous aurons une première impression dans ce deuxième module. À l'intérieur du portail Web se trouve un lien vers un manuel qui existe pour soutenir le travail des enseignants de mise en œuvre de la pensée informatique dans les salles de classe à l'aide de &lt;colette/&gt;.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bc8f98a99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bc8f98a99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Dans ce deuxième module, nous nous concentrerons sur le portail Web, son lien avec l'application étudiante et présenterons comment il peut être utilisé par les enseignants pour créer des expériences d'apprentissage pour les étudiants.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bc8f98a994_9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bc8f98a994_9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(REMARQUE : mettez à jour les captures d'écran !) Ici, nous voyons les deux composants qui composent &lt;colette/&gt;. Dès le premier module, vous devriez déjà être familiarisé avec l'application &lt;colette/&gt; destinée aux étudiants - vous pouvez la voir ici sur le côté gauche de la diapositive. Sur le côté droit, vous voyez le portail Web qui est un système en ligne où les enseignants peuvent créer et gérer des tâches basées sur des modèles donnés et les regrouper dans des chemins, qui est un ensemble de tâches qui apparaissent pour les étudiants dans une certaine séquence choisie par l'enseignant.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bc8f98a994_116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bc8f98a994_116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(REMARQUE : mettez à jour les captures d'écran !) Dans le premier module, vous avez tous travaillé sur des tâches qui ont été séquencées dans un chemin dans l'application. Les enseignants peuvent créer de tels chemins dans le portail Web et les remplir avec des tâches à partir de modèles de tâches qu'ils peuvent modifier à leur guise. Vous pouvez donc utiliser le portail Web pour créer, modifier et supprimer des chemins de tâches. Vous ne créerez pas les tâches à partir de zéro car il existe déjà des modèles de tâches développés dans le portail, mais vous pouvez modifier ces modèles de tâches, créer une description de tâche et nommer les tâches comme vous le souhaitez.</a:t>
            </a:r>
            <a:endParaRPr b="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bc8f98a994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bc8f98a994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Seuls les utilisateurs enregistrés peuvent créer et modifier des chemins et des tâches. Pour vous inscrire, cliquez sur l'icône du compte en haut à droite ou essayez d'accéder au contenu - car la boîte de dialogue de connexion s'affichera alors. Ici vous pouvez vous connecter, ou si vous êtes nouveau, vous inscrire (diapositive suivante) https://sb-colette-portal.matismedia.eu/ sera quelque peu modifié en janvier.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p:cSld name="Titel und Inhalt">
    <p:spTree>
      <p:nvGrpSpPr>
        <p:cNvPr id="50" name="Shape 50"/>
        <p:cNvGrpSpPr/>
        <p:nvPr/>
      </p:nvGrpSpPr>
      <p:grpSpPr>
        <a:xfrm>
          <a:off x="0" y="0"/>
          <a:ext cx="0" cy="0"/>
          <a:chOff x="0" y="0"/>
          <a:chExt cx="0" cy="0"/>
        </a:xfrm>
      </p:grpSpPr>
      <p:sp>
        <p:nvSpPr>
          <p:cNvPr id="51" name="Google Shape;51;p13"/>
          <p:cNvSpPr txBox="1"/>
          <p:nvPr>
            <p:ph type="title"/>
          </p:nvPr>
        </p:nvSpPr>
        <p:spPr>
          <a:xfrm>
            <a:off x="323637" y="360300"/>
            <a:ext cx="8496000" cy="3240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rgbClr val="3F3F3F"/>
              </a:buClr>
              <a:buSzPts val="3000"/>
              <a:buFont typeface="Calibri"/>
              <a:buNone/>
              <a:defRPr>
                <a:solidFill>
                  <a:srgbClr val="3F3F3F"/>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323850" y="721275"/>
            <a:ext cx="8504700" cy="2700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800"/>
              </a:spcBef>
              <a:spcAft>
                <a:spcPts val="0"/>
              </a:spcAft>
              <a:buClr>
                <a:srgbClr val="3F3F3F"/>
              </a:buClr>
              <a:buSzPts val="1500"/>
              <a:buNone/>
              <a:defRPr/>
            </a:lvl1pPr>
            <a:lvl2pPr indent="-228600" lvl="1" marL="914400" rtl="0" algn="l">
              <a:lnSpc>
                <a:spcPct val="90000"/>
              </a:lnSpc>
              <a:spcBef>
                <a:spcPts val="400"/>
              </a:spcBef>
              <a:spcAft>
                <a:spcPts val="0"/>
              </a:spcAft>
              <a:buClr>
                <a:srgbClr val="3F3F3F"/>
              </a:buClr>
              <a:buSzPts val="1400"/>
              <a:buNone/>
              <a:defRPr/>
            </a:lvl2pPr>
            <a:lvl3pPr indent="-228600" lvl="2" marL="1371600" rtl="0" algn="l">
              <a:lnSpc>
                <a:spcPct val="90000"/>
              </a:lnSpc>
              <a:spcBef>
                <a:spcPts val="400"/>
              </a:spcBef>
              <a:spcAft>
                <a:spcPts val="0"/>
              </a:spcAft>
              <a:buClr>
                <a:srgbClr val="3F3F3F"/>
              </a:buClr>
              <a:buSzPts val="1200"/>
              <a:buNone/>
              <a:defRPr/>
            </a:lvl3pPr>
            <a:lvl4pPr indent="-228600" lvl="3" marL="1828800" rtl="0" algn="l">
              <a:lnSpc>
                <a:spcPct val="90000"/>
              </a:lnSpc>
              <a:spcBef>
                <a:spcPts val="400"/>
              </a:spcBef>
              <a:spcAft>
                <a:spcPts val="0"/>
              </a:spcAft>
              <a:buClr>
                <a:srgbClr val="3F3F3F"/>
              </a:buClr>
              <a:buSzPts val="1200"/>
              <a:buNone/>
              <a:defRPr/>
            </a:lvl4pPr>
            <a:lvl5pPr indent="-228600" lvl="4" marL="2286000" rtl="0" algn="l">
              <a:lnSpc>
                <a:spcPct val="90000"/>
              </a:lnSpc>
              <a:spcBef>
                <a:spcPts val="400"/>
              </a:spcBef>
              <a:spcAft>
                <a:spcPts val="0"/>
              </a:spcAft>
              <a:buClr>
                <a:srgbClr val="3F3F3F"/>
              </a:buClr>
              <a:buSzPts val="12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 name="Google Shape;53;p13"/>
          <p:cNvSpPr txBox="1"/>
          <p:nvPr>
            <p:ph idx="2" type="body"/>
          </p:nvPr>
        </p:nvSpPr>
        <p:spPr>
          <a:xfrm>
            <a:off x="324000" y="1134000"/>
            <a:ext cx="8496000" cy="3509700"/>
          </a:xfrm>
          <a:prstGeom prst="rect">
            <a:avLst/>
          </a:prstGeom>
          <a:noFill/>
          <a:ln>
            <a:noFill/>
          </a:ln>
        </p:spPr>
        <p:txBody>
          <a:bodyPr anchorCtr="0" anchor="t" bIns="0" lIns="0" spcFirstLastPara="1" rIns="0" wrap="square" tIns="0">
            <a:noAutofit/>
          </a:bodyPr>
          <a:lstStyle>
            <a:lvl1pPr indent="-323850" lvl="0" marL="457200" rtl="0" algn="l">
              <a:lnSpc>
                <a:spcPct val="90000"/>
              </a:lnSpc>
              <a:spcBef>
                <a:spcPts val="800"/>
              </a:spcBef>
              <a:spcAft>
                <a:spcPts val="0"/>
              </a:spcAft>
              <a:buClr>
                <a:srgbClr val="3F3F3F"/>
              </a:buClr>
              <a:buSzPts val="1500"/>
              <a:buAutoNum type="alphaLcParenR"/>
              <a:defRPr sz="1400">
                <a:solidFill>
                  <a:srgbClr val="3F3F3F"/>
                </a:solidFill>
                <a:latin typeface="Arial"/>
                <a:ea typeface="Arial"/>
                <a:cs typeface="Arial"/>
                <a:sym typeface="Arial"/>
              </a:defRPr>
            </a:lvl1pPr>
            <a:lvl2pPr indent="-317500" lvl="1" marL="914400" rtl="0" algn="l">
              <a:lnSpc>
                <a:spcPct val="90000"/>
              </a:lnSpc>
              <a:spcBef>
                <a:spcPts val="400"/>
              </a:spcBef>
              <a:spcAft>
                <a:spcPts val="0"/>
              </a:spcAft>
              <a:buClr>
                <a:srgbClr val="3F3F3F"/>
              </a:buClr>
              <a:buSzPts val="1400"/>
              <a:buAutoNum type="romanLcParenR"/>
              <a:defRPr>
                <a:solidFill>
                  <a:srgbClr val="3F3F3F"/>
                </a:solidFill>
              </a:defRPr>
            </a:lvl2pPr>
            <a:lvl3pPr indent="-304800" lvl="2" marL="1371600" rtl="0" algn="l">
              <a:lnSpc>
                <a:spcPct val="90000"/>
              </a:lnSpc>
              <a:spcBef>
                <a:spcPts val="400"/>
              </a:spcBef>
              <a:spcAft>
                <a:spcPts val="0"/>
              </a:spcAft>
              <a:buClr>
                <a:srgbClr val="3F3F3F"/>
              </a:buClr>
              <a:buSzPts val="1200"/>
              <a:buAutoNum type="arabicParenR"/>
              <a:defRPr>
                <a:solidFill>
                  <a:srgbClr val="3F3F3F"/>
                </a:solidFill>
              </a:defRPr>
            </a:lvl3pPr>
            <a:lvl4pPr indent="-304800" lvl="3" marL="1828800" rtl="0" algn="l">
              <a:lnSpc>
                <a:spcPct val="90000"/>
              </a:lnSpc>
              <a:spcBef>
                <a:spcPts val="400"/>
              </a:spcBef>
              <a:spcAft>
                <a:spcPts val="0"/>
              </a:spcAft>
              <a:buClr>
                <a:srgbClr val="3F3F3F"/>
              </a:buClr>
              <a:buSzPts val="1200"/>
              <a:buAutoNum type="alphaLcParenBoth"/>
              <a:defRPr>
                <a:solidFill>
                  <a:srgbClr val="3F3F3F"/>
                </a:solidFill>
              </a:defRPr>
            </a:lvl4pPr>
            <a:lvl5pPr indent="-304800" lvl="4" marL="2286000" rtl="0" algn="l">
              <a:lnSpc>
                <a:spcPct val="90000"/>
              </a:lnSpc>
              <a:spcBef>
                <a:spcPts val="400"/>
              </a:spcBef>
              <a:spcAft>
                <a:spcPts val="0"/>
              </a:spcAft>
              <a:buClr>
                <a:srgbClr val="3F3F3F"/>
              </a:buClr>
              <a:buSzPts val="1200"/>
              <a:buAutoNum type="romanLcParenBoth"/>
              <a:defRPr>
                <a:solidFill>
                  <a:srgbClr val="3F3F3F"/>
                </a:solidFill>
              </a:defRPr>
            </a:lvl5pPr>
            <a:lvl6pPr indent="-317500" lvl="5" marL="2743200" rtl="0" algn="l">
              <a:lnSpc>
                <a:spcPct val="90000"/>
              </a:lnSpc>
              <a:spcBef>
                <a:spcPts val="400"/>
              </a:spcBef>
              <a:spcAft>
                <a:spcPts val="0"/>
              </a:spcAft>
              <a:buClr>
                <a:schemeClr val="dk1"/>
              </a:buClr>
              <a:buSzPts val="1400"/>
              <a:buAutoNum type="arabicParenBoth"/>
              <a:defRPr/>
            </a:lvl6pPr>
            <a:lvl7pPr indent="-317500" lvl="6" marL="3200400" rtl="0" algn="l">
              <a:lnSpc>
                <a:spcPct val="90000"/>
              </a:lnSpc>
              <a:spcBef>
                <a:spcPts val="400"/>
              </a:spcBef>
              <a:spcAft>
                <a:spcPts val="0"/>
              </a:spcAft>
              <a:buClr>
                <a:schemeClr val="dk1"/>
              </a:buClr>
              <a:buSzPts val="1400"/>
              <a:buAutoNum type="alphaLcPeriod"/>
              <a:defRPr/>
            </a:lvl7pPr>
            <a:lvl8pPr indent="-317500" lvl="7" marL="3657600" rtl="0" algn="l">
              <a:lnSpc>
                <a:spcPct val="90000"/>
              </a:lnSpc>
              <a:spcBef>
                <a:spcPts val="400"/>
              </a:spcBef>
              <a:spcAft>
                <a:spcPts val="0"/>
              </a:spcAft>
              <a:buClr>
                <a:schemeClr val="dk1"/>
              </a:buClr>
              <a:buSzPts val="1400"/>
              <a:buAutoNum type="romanLcPeriod"/>
              <a:defRPr/>
            </a:lvl8pPr>
            <a:lvl9pPr indent="-317500" lvl="8" marL="4114800" rtl="0" algn="l">
              <a:lnSpc>
                <a:spcPct val="90000"/>
              </a:lnSpc>
              <a:spcBef>
                <a:spcPts val="400"/>
              </a:spcBef>
              <a:spcAft>
                <a:spcPts val="0"/>
              </a:spcAft>
              <a:buClr>
                <a:schemeClr val="dk1"/>
              </a:buClr>
              <a:buSzPts val="1400"/>
              <a:buAutoNum type="arabicPeriod"/>
              <a:defRPr/>
            </a:lvl9pPr>
          </a:lstStyle>
          <a:p/>
        </p:txBody>
      </p:sp>
      <p:sp>
        <p:nvSpPr>
          <p:cNvPr id="54" name="Google Shape;54;p13"/>
          <p:cNvSpPr txBox="1"/>
          <p:nvPr>
            <p:ph idx="12" type="sldNum"/>
          </p:nvPr>
        </p:nvSpPr>
        <p:spPr>
          <a:xfrm>
            <a:off x="8820000" y="4778513"/>
            <a:ext cx="324000" cy="324000"/>
          </a:xfrm>
          <a:prstGeom prst="rect">
            <a:avLst/>
          </a:prstGeom>
          <a:solidFill>
            <a:srgbClr val="3F3F3F"/>
          </a:solid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400"/>
              <a:buFont typeface="Arial"/>
              <a:buNone/>
              <a:defRPr b="0" i="0" sz="1400" u="none" cap="none" strike="noStrike">
                <a:solidFill>
                  <a:srgbClr val="D2E6E6"/>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400"/>
              <a:buFont typeface="Arial"/>
              <a:buNone/>
              <a:defRPr b="0" i="0" sz="1400" u="none" cap="none" strike="noStrike">
                <a:solidFill>
                  <a:srgbClr val="D2E6E6"/>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400"/>
              <a:buFont typeface="Arial"/>
              <a:buNone/>
              <a:defRPr b="0" i="0" sz="1400" u="none" cap="none" strike="noStrike">
                <a:solidFill>
                  <a:srgbClr val="D2E6E6"/>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400"/>
              <a:buFont typeface="Arial"/>
              <a:buNone/>
              <a:defRPr b="0" i="0" sz="1400" u="none" cap="none" strike="noStrike">
                <a:solidFill>
                  <a:srgbClr val="D2E6E6"/>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400"/>
              <a:buFont typeface="Arial"/>
              <a:buNone/>
              <a:defRPr b="0" i="0" sz="1400" u="none" cap="none" strike="noStrike">
                <a:solidFill>
                  <a:srgbClr val="D2E6E6"/>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400"/>
              <a:buFont typeface="Arial"/>
              <a:buNone/>
              <a:defRPr b="0" i="0" sz="1400" u="none" cap="none" strike="noStrike">
                <a:solidFill>
                  <a:srgbClr val="D2E6E6"/>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400"/>
              <a:buFont typeface="Arial"/>
              <a:buNone/>
              <a:defRPr b="0" i="0" sz="1400" u="none" cap="none" strike="noStrike">
                <a:solidFill>
                  <a:srgbClr val="D2E6E6"/>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400"/>
              <a:buFont typeface="Arial"/>
              <a:buNone/>
              <a:defRPr b="0" i="0" sz="1400" u="none" cap="none" strike="noStrike">
                <a:solidFill>
                  <a:srgbClr val="D2E6E6"/>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400"/>
              <a:buFont typeface="Arial"/>
              <a:buNone/>
              <a:defRPr b="0" i="0" sz="1400" u="none" cap="none" strike="noStrike">
                <a:solidFill>
                  <a:srgbClr val="D2E6E6"/>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
        <p:nvSpPr>
          <p:cNvPr id="55" name="Google Shape;55;p13"/>
          <p:cNvSpPr/>
          <p:nvPr/>
        </p:nvSpPr>
        <p:spPr>
          <a:xfrm>
            <a:off x="7334714" y="4778513"/>
            <a:ext cx="1485000" cy="324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6" name="Google Shape;56;p13"/>
          <p:cNvSpPr txBox="1"/>
          <p:nvPr>
            <p:ph idx="11" type="ftr"/>
          </p:nvPr>
        </p:nvSpPr>
        <p:spPr>
          <a:xfrm>
            <a:off x="1412675" y="4831992"/>
            <a:ext cx="4248000" cy="221400"/>
          </a:xfrm>
          <a:prstGeom prst="rect">
            <a:avLst/>
          </a:prstGeom>
          <a:noFill/>
          <a:ln>
            <a:noFill/>
          </a:ln>
        </p:spPr>
        <p:txBody>
          <a:bodyPr anchorCtr="0" anchor="t" bIns="34275" lIns="68575" spcFirstLastPara="1" rIns="68575" wrap="square" tIns="34275">
            <a:spAutoFit/>
          </a:bodyPr>
          <a:lstStyle>
            <a:lvl1pPr lvl="0" rtl="0" algn="l">
              <a:lnSpc>
                <a:spcPct val="100000"/>
              </a:lnSpc>
              <a:spcBef>
                <a:spcPts val="0"/>
              </a:spcBef>
              <a:spcAft>
                <a:spcPts val="0"/>
              </a:spcAft>
              <a:buSzPts val="1100"/>
              <a:buNone/>
              <a:defRPr sz="8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2" type="obj">
  <p:cSld name="OBJECT">
    <p:spTree>
      <p:nvGrpSpPr>
        <p:cNvPr id="57" name="Shape 57"/>
        <p:cNvGrpSpPr/>
        <p:nvPr/>
      </p:nvGrpSpPr>
      <p:grpSpPr>
        <a:xfrm>
          <a:off x="0" y="0"/>
          <a:ext cx="0" cy="0"/>
          <a:chOff x="0" y="0"/>
          <a:chExt cx="0" cy="0"/>
        </a:xfrm>
      </p:grpSpPr>
      <p:sp>
        <p:nvSpPr>
          <p:cNvPr id="58" name="Google Shape;58;p14"/>
          <p:cNvSpPr txBox="1"/>
          <p:nvPr>
            <p:ph type="title"/>
          </p:nvPr>
        </p:nvSpPr>
        <p:spPr>
          <a:xfrm>
            <a:off x="1041027" y="134892"/>
            <a:ext cx="7886700" cy="7104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59" name="Google Shape;59;p14"/>
          <p:cNvSpPr txBox="1"/>
          <p:nvPr>
            <p:ph idx="1" type="body"/>
          </p:nvPr>
        </p:nvSpPr>
        <p:spPr>
          <a:xfrm>
            <a:off x="1041027" y="1036675"/>
            <a:ext cx="7886700" cy="36006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0" name="Google Shape;60;p14"/>
          <p:cNvSpPr txBox="1"/>
          <p:nvPr>
            <p:ph idx="10" type="dt"/>
          </p:nvPr>
        </p:nvSpPr>
        <p:spPr>
          <a:xfrm>
            <a:off x="1041027" y="4771746"/>
            <a:ext cx="17952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1" name="Google Shape;61;p14"/>
          <p:cNvSpPr txBox="1"/>
          <p:nvPr>
            <p:ph idx="11" type="ftr"/>
          </p:nvPr>
        </p:nvSpPr>
        <p:spPr>
          <a:xfrm>
            <a:off x="2836190" y="4771746"/>
            <a:ext cx="43704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2" name="Google Shape;62;p14"/>
          <p:cNvSpPr txBox="1"/>
          <p:nvPr>
            <p:ph idx="12" type="sldNum"/>
          </p:nvPr>
        </p:nvSpPr>
        <p:spPr>
          <a:xfrm>
            <a:off x="7206711" y="4771746"/>
            <a:ext cx="17211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cxnSp>
        <p:nvCxnSpPr>
          <p:cNvPr id="63" name="Google Shape;63;p14"/>
          <p:cNvCxnSpPr/>
          <p:nvPr/>
        </p:nvCxnSpPr>
        <p:spPr>
          <a:xfrm>
            <a:off x="958783" y="963297"/>
            <a:ext cx="8103600" cy="0"/>
          </a:xfrm>
          <a:prstGeom prst="straightConnector1">
            <a:avLst/>
          </a:prstGeom>
          <a:noFill/>
          <a:ln cap="flat" cmpd="sng" w="9525">
            <a:solidFill>
              <a:srgbClr val="323F4F"/>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 name="Shape 64"/>
        <p:cNvGrpSpPr/>
        <p:nvPr/>
      </p:nvGrpSpPr>
      <p:grpSpPr>
        <a:xfrm>
          <a:off x="0" y="0"/>
          <a:ext cx="0" cy="0"/>
          <a:chOff x="0" y="0"/>
          <a:chExt cx="0" cy="0"/>
        </a:xfrm>
      </p:grpSpPr>
      <p:sp>
        <p:nvSpPr>
          <p:cNvPr id="65" name="Google Shape;65;p15"/>
          <p:cNvSpPr txBox="1"/>
          <p:nvPr>
            <p:ph type="title"/>
          </p:nvPr>
        </p:nvSpPr>
        <p:spPr>
          <a:xfrm>
            <a:off x="629841" y="273844"/>
            <a:ext cx="7886700" cy="994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SzPts val="30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6" name="Google Shape;66;p15"/>
          <p:cNvSpPr txBox="1"/>
          <p:nvPr>
            <p:ph idx="1" type="body"/>
          </p:nvPr>
        </p:nvSpPr>
        <p:spPr>
          <a:xfrm>
            <a:off x="629841" y="1260872"/>
            <a:ext cx="3868500" cy="618000"/>
          </a:xfrm>
          <a:prstGeom prst="rect">
            <a:avLst/>
          </a:prstGeom>
          <a:noFill/>
          <a:ln>
            <a:noFill/>
          </a:ln>
        </p:spPr>
        <p:txBody>
          <a:bodyPr anchorCtr="0" anchor="b" bIns="0" lIns="0" spcFirstLastPara="1" rIns="0" wrap="square" tIns="0">
            <a:noAutofit/>
          </a:bodyPr>
          <a:lstStyle>
            <a:lvl1pPr indent="-228600" lvl="0" marL="457200" rtl="0" algn="l">
              <a:lnSpc>
                <a:spcPct val="90000"/>
              </a:lnSpc>
              <a:spcBef>
                <a:spcPts val="800"/>
              </a:spcBef>
              <a:spcAft>
                <a:spcPts val="0"/>
              </a:spcAft>
              <a:buSzPts val="1500"/>
              <a:buNone/>
              <a:defRPr b="1" sz="1800"/>
            </a:lvl1pPr>
            <a:lvl2pPr indent="-228600" lvl="1" marL="914400" rtl="0" algn="l">
              <a:lnSpc>
                <a:spcPct val="90000"/>
              </a:lnSpc>
              <a:spcBef>
                <a:spcPts val="400"/>
              </a:spcBef>
              <a:spcAft>
                <a:spcPts val="0"/>
              </a:spcAft>
              <a:buSzPts val="1400"/>
              <a:buNone/>
              <a:defRPr b="1" sz="1500"/>
            </a:lvl2pPr>
            <a:lvl3pPr indent="-228600" lvl="2" marL="1371600" rtl="0" algn="l">
              <a:lnSpc>
                <a:spcPct val="90000"/>
              </a:lnSpc>
              <a:spcBef>
                <a:spcPts val="400"/>
              </a:spcBef>
              <a:spcAft>
                <a:spcPts val="0"/>
              </a:spcAft>
              <a:buSzPts val="12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SzPts val="1400"/>
              <a:buNone/>
              <a:defRPr b="1" sz="1200"/>
            </a:lvl6pPr>
            <a:lvl7pPr indent="-228600" lvl="6" marL="3200400" rtl="0" algn="l">
              <a:lnSpc>
                <a:spcPct val="90000"/>
              </a:lnSpc>
              <a:spcBef>
                <a:spcPts val="400"/>
              </a:spcBef>
              <a:spcAft>
                <a:spcPts val="0"/>
              </a:spcAft>
              <a:buSzPts val="1400"/>
              <a:buNone/>
              <a:defRPr b="1" sz="1200"/>
            </a:lvl7pPr>
            <a:lvl8pPr indent="-228600" lvl="7" marL="3657600" rtl="0" algn="l">
              <a:lnSpc>
                <a:spcPct val="90000"/>
              </a:lnSpc>
              <a:spcBef>
                <a:spcPts val="400"/>
              </a:spcBef>
              <a:spcAft>
                <a:spcPts val="0"/>
              </a:spcAft>
              <a:buSzPts val="1400"/>
              <a:buNone/>
              <a:defRPr b="1" sz="1200"/>
            </a:lvl8pPr>
            <a:lvl9pPr indent="-228600" lvl="8" marL="4114800" rtl="0" algn="l">
              <a:lnSpc>
                <a:spcPct val="90000"/>
              </a:lnSpc>
              <a:spcBef>
                <a:spcPts val="400"/>
              </a:spcBef>
              <a:spcAft>
                <a:spcPts val="0"/>
              </a:spcAft>
              <a:buSzPts val="1400"/>
              <a:buNone/>
              <a:defRPr b="1" sz="1200"/>
            </a:lvl9pPr>
          </a:lstStyle>
          <a:p/>
        </p:txBody>
      </p:sp>
      <p:sp>
        <p:nvSpPr>
          <p:cNvPr id="67" name="Google Shape;67;p15"/>
          <p:cNvSpPr txBox="1"/>
          <p:nvPr>
            <p:ph idx="2" type="body"/>
          </p:nvPr>
        </p:nvSpPr>
        <p:spPr>
          <a:xfrm>
            <a:off x="629841" y="1878806"/>
            <a:ext cx="3868500" cy="2763600"/>
          </a:xfrm>
          <a:prstGeom prst="rect">
            <a:avLst/>
          </a:prstGeom>
          <a:noFill/>
          <a:ln>
            <a:noFill/>
          </a:ln>
        </p:spPr>
        <p:txBody>
          <a:bodyPr anchorCtr="0" anchor="t" bIns="0" lIns="0" spcFirstLastPara="1" rIns="0" wrap="square" tIns="0">
            <a:noAutofit/>
          </a:bodyPr>
          <a:lstStyle>
            <a:lvl1pPr indent="-323850" lvl="0" marL="457200" rtl="0" algn="l">
              <a:lnSpc>
                <a:spcPct val="90000"/>
              </a:lnSpc>
              <a:spcBef>
                <a:spcPts val="800"/>
              </a:spcBef>
              <a:spcAft>
                <a:spcPts val="0"/>
              </a:spcAft>
              <a:buSzPts val="1500"/>
              <a:buChar char="●"/>
              <a:defRPr/>
            </a:lvl1pPr>
            <a:lvl2pPr indent="-317500" lvl="1" marL="914400" rtl="0" algn="l">
              <a:lnSpc>
                <a:spcPct val="90000"/>
              </a:lnSpc>
              <a:spcBef>
                <a:spcPts val="400"/>
              </a:spcBef>
              <a:spcAft>
                <a:spcPts val="0"/>
              </a:spcAft>
              <a:buSzPts val="1400"/>
              <a:buChar char="○"/>
              <a:defRPr/>
            </a:lvl2pPr>
            <a:lvl3pPr indent="-304800" lvl="2" marL="1371600" rtl="0" algn="l">
              <a:lnSpc>
                <a:spcPct val="90000"/>
              </a:lnSpc>
              <a:spcBef>
                <a:spcPts val="400"/>
              </a:spcBef>
              <a:spcAft>
                <a:spcPts val="0"/>
              </a:spcAft>
              <a:buSzPts val="1200"/>
              <a:buChar char="■"/>
              <a:defRPr/>
            </a:lvl3pPr>
            <a:lvl4pPr indent="-304800" lvl="3" marL="1828800" rtl="0" algn="l">
              <a:lnSpc>
                <a:spcPct val="90000"/>
              </a:lnSpc>
              <a:spcBef>
                <a:spcPts val="400"/>
              </a:spcBef>
              <a:spcAft>
                <a:spcPts val="0"/>
              </a:spcAft>
              <a:buSzPts val="1200"/>
              <a:buChar char="●"/>
              <a:defRPr/>
            </a:lvl4pPr>
            <a:lvl5pPr indent="-304800" lvl="4" marL="2286000" rtl="0" algn="l">
              <a:lnSpc>
                <a:spcPct val="90000"/>
              </a:lnSpc>
              <a:spcBef>
                <a:spcPts val="400"/>
              </a:spcBef>
              <a:spcAft>
                <a:spcPts val="0"/>
              </a:spcAft>
              <a:buSzPts val="12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68" name="Google Shape;68;p15"/>
          <p:cNvSpPr txBox="1"/>
          <p:nvPr>
            <p:ph idx="3" type="body"/>
          </p:nvPr>
        </p:nvSpPr>
        <p:spPr>
          <a:xfrm>
            <a:off x="4629150" y="1260872"/>
            <a:ext cx="3887400" cy="618000"/>
          </a:xfrm>
          <a:prstGeom prst="rect">
            <a:avLst/>
          </a:prstGeom>
          <a:noFill/>
          <a:ln>
            <a:noFill/>
          </a:ln>
        </p:spPr>
        <p:txBody>
          <a:bodyPr anchorCtr="0" anchor="b" bIns="0" lIns="0" spcFirstLastPara="1" rIns="0" wrap="square" tIns="0">
            <a:noAutofit/>
          </a:bodyPr>
          <a:lstStyle>
            <a:lvl1pPr indent="-228600" lvl="0" marL="457200" rtl="0" algn="l">
              <a:lnSpc>
                <a:spcPct val="90000"/>
              </a:lnSpc>
              <a:spcBef>
                <a:spcPts val="800"/>
              </a:spcBef>
              <a:spcAft>
                <a:spcPts val="0"/>
              </a:spcAft>
              <a:buSzPts val="1500"/>
              <a:buNone/>
              <a:defRPr b="1" sz="1800"/>
            </a:lvl1pPr>
            <a:lvl2pPr indent="-228600" lvl="1" marL="914400" rtl="0" algn="l">
              <a:lnSpc>
                <a:spcPct val="90000"/>
              </a:lnSpc>
              <a:spcBef>
                <a:spcPts val="400"/>
              </a:spcBef>
              <a:spcAft>
                <a:spcPts val="0"/>
              </a:spcAft>
              <a:buSzPts val="1400"/>
              <a:buNone/>
              <a:defRPr b="1" sz="1500"/>
            </a:lvl2pPr>
            <a:lvl3pPr indent="-228600" lvl="2" marL="1371600" rtl="0" algn="l">
              <a:lnSpc>
                <a:spcPct val="90000"/>
              </a:lnSpc>
              <a:spcBef>
                <a:spcPts val="400"/>
              </a:spcBef>
              <a:spcAft>
                <a:spcPts val="0"/>
              </a:spcAft>
              <a:buSzPts val="12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SzPts val="1400"/>
              <a:buNone/>
              <a:defRPr b="1" sz="1200"/>
            </a:lvl6pPr>
            <a:lvl7pPr indent="-228600" lvl="6" marL="3200400" rtl="0" algn="l">
              <a:lnSpc>
                <a:spcPct val="90000"/>
              </a:lnSpc>
              <a:spcBef>
                <a:spcPts val="400"/>
              </a:spcBef>
              <a:spcAft>
                <a:spcPts val="0"/>
              </a:spcAft>
              <a:buSzPts val="1400"/>
              <a:buNone/>
              <a:defRPr b="1" sz="1200"/>
            </a:lvl7pPr>
            <a:lvl8pPr indent="-228600" lvl="7" marL="3657600" rtl="0" algn="l">
              <a:lnSpc>
                <a:spcPct val="90000"/>
              </a:lnSpc>
              <a:spcBef>
                <a:spcPts val="400"/>
              </a:spcBef>
              <a:spcAft>
                <a:spcPts val="0"/>
              </a:spcAft>
              <a:buSzPts val="1400"/>
              <a:buNone/>
              <a:defRPr b="1" sz="1200"/>
            </a:lvl8pPr>
            <a:lvl9pPr indent="-228600" lvl="8" marL="4114800" rtl="0" algn="l">
              <a:lnSpc>
                <a:spcPct val="90000"/>
              </a:lnSpc>
              <a:spcBef>
                <a:spcPts val="400"/>
              </a:spcBef>
              <a:spcAft>
                <a:spcPts val="0"/>
              </a:spcAft>
              <a:buSzPts val="1400"/>
              <a:buNone/>
              <a:defRPr b="1" sz="1200"/>
            </a:lvl9pPr>
          </a:lstStyle>
          <a:p/>
        </p:txBody>
      </p:sp>
      <p:sp>
        <p:nvSpPr>
          <p:cNvPr id="69" name="Google Shape;69;p15"/>
          <p:cNvSpPr txBox="1"/>
          <p:nvPr>
            <p:ph idx="4" type="body"/>
          </p:nvPr>
        </p:nvSpPr>
        <p:spPr>
          <a:xfrm>
            <a:off x="4629150" y="1878806"/>
            <a:ext cx="3887400" cy="2763600"/>
          </a:xfrm>
          <a:prstGeom prst="rect">
            <a:avLst/>
          </a:prstGeom>
          <a:noFill/>
          <a:ln>
            <a:noFill/>
          </a:ln>
        </p:spPr>
        <p:txBody>
          <a:bodyPr anchorCtr="0" anchor="t" bIns="0" lIns="0" spcFirstLastPara="1" rIns="0" wrap="square" tIns="0">
            <a:noAutofit/>
          </a:bodyPr>
          <a:lstStyle>
            <a:lvl1pPr indent="-323850" lvl="0" marL="457200" rtl="0" algn="l">
              <a:lnSpc>
                <a:spcPct val="90000"/>
              </a:lnSpc>
              <a:spcBef>
                <a:spcPts val="800"/>
              </a:spcBef>
              <a:spcAft>
                <a:spcPts val="0"/>
              </a:spcAft>
              <a:buSzPts val="1500"/>
              <a:buChar char="●"/>
              <a:defRPr/>
            </a:lvl1pPr>
            <a:lvl2pPr indent="-317500" lvl="1" marL="914400" rtl="0" algn="l">
              <a:lnSpc>
                <a:spcPct val="90000"/>
              </a:lnSpc>
              <a:spcBef>
                <a:spcPts val="400"/>
              </a:spcBef>
              <a:spcAft>
                <a:spcPts val="0"/>
              </a:spcAft>
              <a:buSzPts val="1400"/>
              <a:buChar char="○"/>
              <a:defRPr/>
            </a:lvl2pPr>
            <a:lvl3pPr indent="-304800" lvl="2" marL="1371600" rtl="0" algn="l">
              <a:lnSpc>
                <a:spcPct val="90000"/>
              </a:lnSpc>
              <a:spcBef>
                <a:spcPts val="400"/>
              </a:spcBef>
              <a:spcAft>
                <a:spcPts val="0"/>
              </a:spcAft>
              <a:buSzPts val="1200"/>
              <a:buChar char="■"/>
              <a:defRPr/>
            </a:lvl3pPr>
            <a:lvl4pPr indent="-304800" lvl="3" marL="1828800" rtl="0" algn="l">
              <a:lnSpc>
                <a:spcPct val="90000"/>
              </a:lnSpc>
              <a:spcBef>
                <a:spcPts val="400"/>
              </a:spcBef>
              <a:spcAft>
                <a:spcPts val="0"/>
              </a:spcAft>
              <a:buSzPts val="1200"/>
              <a:buChar char="●"/>
              <a:defRPr/>
            </a:lvl4pPr>
            <a:lvl5pPr indent="-304800" lvl="4" marL="2286000" rtl="0" algn="l">
              <a:lnSpc>
                <a:spcPct val="90000"/>
              </a:lnSpc>
              <a:spcBef>
                <a:spcPts val="400"/>
              </a:spcBef>
              <a:spcAft>
                <a:spcPts val="0"/>
              </a:spcAft>
              <a:buSzPts val="12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70" name="Google Shape;70;p15"/>
          <p:cNvSpPr txBox="1"/>
          <p:nvPr>
            <p:ph idx="10" type="dt"/>
          </p:nvPr>
        </p:nvSpPr>
        <p:spPr>
          <a:xfrm>
            <a:off x="0" y="0"/>
            <a:ext cx="2250000" cy="22500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100"/>
              <a:buNone/>
              <a:defRPr b="0" i="0" sz="1100" u="none" cap="none" strike="noStrike">
                <a:solidFill>
                  <a:srgbClr val="000000"/>
                </a:solidFill>
                <a:latin typeface="Arial"/>
                <a:ea typeface="Arial"/>
                <a:cs typeface="Arial"/>
                <a:sym typeface="Arial"/>
              </a:defRPr>
            </a:lvl9pPr>
          </a:lstStyle>
          <a:p/>
        </p:txBody>
      </p:sp>
      <p:sp>
        <p:nvSpPr>
          <p:cNvPr id="71" name="Google Shape;71;p15"/>
          <p:cNvSpPr txBox="1"/>
          <p:nvPr>
            <p:ph idx="11" type="ftr"/>
          </p:nvPr>
        </p:nvSpPr>
        <p:spPr>
          <a:xfrm>
            <a:off x="1412675" y="4831992"/>
            <a:ext cx="4248000" cy="221400"/>
          </a:xfrm>
          <a:prstGeom prst="rect">
            <a:avLst/>
          </a:prstGeom>
          <a:noFill/>
          <a:ln>
            <a:noFill/>
          </a:ln>
        </p:spPr>
        <p:txBody>
          <a:bodyPr anchorCtr="0" anchor="t" bIns="34275" lIns="68575" spcFirstLastPara="1" rIns="68575" wrap="square" tIns="34275">
            <a:noAutofit/>
          </a:bodyPr>
          <a:lstStyle>
            <a:lvl1pPr lvl="0" rtl="0" algn="l">
              <a:lnSpc>
                <a:spcPct val="100000"/>
              </a:lnSpc>
              <a:spcBef>
                <a:spcPts val="0"/>
              </a:spcBef>
              <a:spcAft>
                <a:spcPts val="0"/>
              </a:spcAft>
              <a:buSzPts val="1100"/>
              <a:buChar char="●"/>
              <a:defRPr sz="1100"/>
            </a:lvl1pPr>
            <a:lvl2pPr lvl="1" rtl="0" algn="l">
              <a:lnSpc>
                <a:spcPct val="100000"/>
              </a:lnSpc>
              <a:spcBef>
                <a:spcPts val="0"/>
              </a:spcBef>
              <a:spcAft>
                <a:spcPts val="0"/>
              </a:spcAft>
              <a:buSzPts val="1100"/>
              <a:buChar char="○"/>
              <a:defRPr sz="1100"/>
            </a:lvl2pPr>
            <a:lvl3pPr lvl="2" rtl="0" algn="l">
              <a:lnSpc>
                <a:spcPct val="100000"/>
              </a:lnSpc>
              <a:spcBef>
                <a:spcPts val="0"/>
              </a:spcBef>
              <a:spcAft>
                <a:spcPts val="0"/>
              </a:spcAft>
              <a:buSzPts val="1100"/>
              <a:buChar char="■"/>
              <a:defRPr sz="1100"/>
            </a:lvl3pPr>
            <a:lvl4pPr lvl="3" rtl="0" algn="l">
              <a:lnSpc>
                <a:spcPct val="100000"/>
              </a:lnSpc>
              <a:spcBef>
                <a:spcPts val="0"/>
              </a:spcBef>
              <a:spcAft>
                <a:spcPts val="0"/>
              </a:spcAft>
              <a:buSzPts val="1100"/>
              <a:buChar char="●"/>
              <a:defRPr sz="1100"/>
            </a:lvl4pPr>
            <a:lvl5pPr lvl="4" rtl="0" algn="l">
              <a:lnSpc>
                <a:spcPct val="100000"/>
              </a:lnSpc>
              <a:spcBef>
                <a:spcPts val="0"/>
              </a:spcBef>
              <a:spcAft>
                <a:spcPts val="0"/>
              </a:spcAft>
              <a:buSzPts val="1100"/>
              <a:buChar char="○"/>
              <a:defRPr sz="1100"/>
            </a:lvl5pPr>
            <a:lvl6pPr lvl="5" rtl="0" algn="l">
              <a:lnSpc>
                <a:spcPct val="100000"/>
              </a:lnSpc>
              <a:spcBef>
                <a:spcPts val="0"/>
              </a:spcBef>
              <a:spcAft>
                <a:spcPts val="0"/>
              </a:spcAft>
              <a:buSzPts val="1100"/>
              <a:buChar char="■"/>
              <a:defRPr sz="1100"/>
            </a:lvl6pPr>
            <a:lvl7pPr lvl="6" rtl="0" algn="l">
              <a:lnSpc>
                <a:spcPct val="100000"/>
              </a:lnSpc>
              <a:spcBef>
                <a:spcPts val="0"/>
              </a:spcBef>
              <a:spcAft>
                <a:spcPts val="0"/>
              </a:spcAft>
              <a:buSzPts val="1100"/>
              <a:buChar char="●"/>
              <a:defRPr sz="1100"/>
            </a:lvl7pPr>
            <a:lvl8pPr lvl="7" rtl="0" algn="l">
              <a:lnSpc>
                <a:spcPct val="100000"/>
              </a:lnSpc>
              <a:spcBef>
                <a:spcPts val="0"/>
              </a:spcBef>
              <a:spcAft>
                <a:spcPts val="0"/>
              </a:spcAft>
              <a:buSzPts val="1100"/>
              <a:buChar char="○"/>
              <a:defRPr sz="1100"/>
            </a:lvl8pPr>
            <a:lvl9pPr lvl="8" rtl="0" algn="l">
              <a:lnSpc>
                <a:spcPct val="100000"/>
              </a:lnSpc>
              <a:spcBef>
                <a:spcPts val="0"/>
              </a:spcBef>
              <a:spcAft>
                <a:spcPts val="0"/>
              </a:spcAft>
              <a:buSzPts val="1100"/>
              <a:buChar char="■"/>
              <a:defRPr sz="1100"/>
            </a:lvl9pPr>
          </a:lstStyle>
          <a:p/>
        </p:txBody>
      </p:sp>
      <p:sp>
        <p:nvSpPr>
          <p:cNvPr id="72" name="Google Shape;72;p15"/>
          <p:cNvSpPr txBox="1"/>
          <p:nvPr>
            <p:ph idx="12" type="sldNum"/>
          </p:nvPr>
        </p:nvSpPr>
        <p:spPr>
          <a:xfrm>
            <a:off x="8820000" y="4778513"/>
            <a:ext cx="324000" cy="324000"/>
          </a:xfrm>
          <a:prstGeom prst="rect">
            <a:avLst/>
          </a:prstGeom>
          <a:solidFill>
            <a:srgbClr val="3F3F3F"/>
          </a:solid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900"/>
              <a:buFont typeface="Arial"/>
              <a:buNone/>
              <a:defRPr/>
            </a:lvl1pPr>
            <a:lvl2pPr indent="0" lvl="1" marL="0" marR="0" rtl="0" algn="ctr">
              <a:lnSpc>
                <a:spcPct val="100000"/>
              </a:lnSpc>
              <a:spcBef>
                <a:spcPts val="0"/>
              </a:spcBef>
              <a:spcAft>
                <a:spcPts val="0"/>
              </a:spcAft>
              <a:buClr>
                <a:srgbClr val="000000"/>
              </a:buClr>
              <a:buSzPts val="900"/>
              <a:buFont typeface="Arial"/>
              <a:buNone/>
              <a:defRPr/>
            </a:lvl2pPr>
            <a:lvl3pPr indent="0" lvl="2" marL="0" marR="0" rtl="0" algn="ctr">
              <a:lnSpc>
                <a:spcPct val="100000"/>
              </a:lnSpc>
              <a:spcBef>
                <a:spcPts val="0"/>
              </a:spcBef>
              <a:spcAft>
                <a:spcPts val="0"/>
              </a:spcAft>
              <a:buClr>
                <a:srgbClr val="000000"/>
              </a:buClr>
              <a:buSzPts val="900"/>
              <a:buFont typeface="Arial"/>
              <a:buNone/>
              <a:defRPr/>
            </a:lvl3pPr>
            <a:lvl4pPr indent="0" lvl="3" marL="0" marR="0" rtl="0" algn="ctr">
              <a:lnSpc>
                <a:spcPct val="100000"/>
              </a:lnSpc>
              <a:spcBef>
                <a:spcPts val="0"/>
              </a:spcBef>
              <a:spcAft>
                <a:spcPts val="0"/>
              </a:spcAft>
              <a:buClr>
                <a:srgbClr val="000000"/>
              </a:buClr>
              <a:buSzPts val="900"/>
              <a:buFont typeface="Arial"/>
              <a:buNone/>
              <a:defRPr/>
            </a:lvl4pPr>
            <a:lvl5pPr indent="0" lvl="4" marL="0" marR="0" rtl="0" algn="ctr">
              <a:lnSpc>
                <a:spcPct val="100000"/>
              </a:lnSpc>
              <a:spcBef>
                <a:spcPts val="0"/>
              </a:spcBef>
              <a:spcAft>
                <a:spcPts val="0"/>
              </a:spcAft>
              <a:buClr>
                <a:srgbClr val="000000"/>
              </a:buClr>
              <a:buSzPts val="900"/>
              <a:buFont typeface="Arial"/>
              <a:buNone/>
              <a:defRPr/>
            </a:lvl5pPr>
            <a:lvl6pPr indent="0" lvl="5" marL="0" marR="0" rtl="0" algn="ctr">
              <a:lnSpc>
                <a:spcPct val="100000"/>
              </a:lnSpc>
              <a:spcBef>
                <a:spcPts val="0"/>
              </a:spcBef>
              <a:spcAft>
                <a:spcPts val="0"/>
              </a:spcAft>
              <a:buClr>
                <a:srgbClr val="000000"/>
              </a:buClr>
              <a:buSzPts val="900"/>
              <a:buFont typeface="Arial"/>
              <a:buNone/>
              <a:defRPr/>
            </a:lvl6pPr>
            <a:lvl7pPr indent="0" lvl="6" marL="0" marR="0" rtl="0" algn="ctr">
              <a:lnSpc>
                <a:spcPct val="100000"/>
              </a:lnSpc>
              <a:spcBef>
                <a:spcPts val="0"/>
              </a:spcBef>
              <a:spcAft>
                <a:spcPts val="0"/>
              </a:spcAft>
              <a:buClr>
                <a:srgbClr val="000000"/>
              </a:buClr>
              <a:buSzPts val="900"/>
              <a:buFont typeface="Arial"/>
              <a:buNone/>
              <a:defRPr/>
            </a:lvl7pPr>
            <a:lvl8pPr indent="0" lvl="7" marL="0" marR="0" rtl="0" algn="ctr">
              <a:lnSpc>
                <a:spcPct val="100000"/>
              </a:lnSpc>
              <a:spcBef>
                <a:spcPts val="0"/>
              </a:spcBef>
              <a:spcAft>
                <a:spcPts val="0"/>
              </a:spcAft>
              <a:buClr>
                <a:srgbClr val="000000"/>
              </a:buClr>
              <a:buSzPts val="900"/>
              <a:buFont typeface="Arial"/>
              <a:buNone/>
              <a:defRPr/>
            </a:lvl8pPr>
            <a:lvl9pPr indent="0" lvl="8" marL="0" marR="0" rtl="0" algn="ctr">
              <a:lnSpc>
                <a:spcPct val="100000"/>
              </a:lnSpc>
              <a:spcBef>
                <a:spcPts val="0"/>
              </a:spcBef>
              <a:spcAft>
                <a:spcPts val="0"/>
              </a:spcAft>
              <a:buClr>
                <a:srgbClr val="000000"/>
              </a:buClr>
              <a:buSzPts val="900"/>
              <a:buFont typeface="Arial"/>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1">
  <p:cSld name="Titel und Inhalt_1">
    <p:spTree>
      <p:nvGrpSpPr>
        <p:cNvPr id="73" name="Shape 73"/>
        <p:cNvGrpSpPr/>
        <p:nvPr/>
      </p:nvGrpSpPr>
      <p:grpSpPr>
        <a:xfrm>
          <a:off x="0" y="0"/>
          <a:ext cx="0" cy="0"/>
          <a:chOff x="0" y="0"/>
          <a:chExt cx="0" cy="0"/>
        </a:xfrm>
      </p:grpSpPr>
      <p:sp>
        <p:nvSpPr>
          <p:cNvPr id="74" name="Google Shape;74;p16"/>
          <p:cNvSpPr txBox="1"/>
          <p:nvPr>
            <p:ph idx="1" type="body"/>
          </p:nvPr>
        </p:nvSpPr>
        <p:spPr>
          <a:xfrm>
            <a:off x="710571" y="1113830"/>
            <a:ext cx="7633500" cy="3693300"/>
          </a:xfrm>
          <a:prstGeom prst="rect">
            <a:avLst/>
          </a:prstGeom>
          <a:noFill/>
          <a:ln>
            <a:noFill/>
          </a:ln>
        </p:spPr>
        <p:txBody>
          <a:bodyPr anchorCtr="0" anchor="t" bIns="17150" lIns="34300" spcFirstLastPara="1" rIns="34300" wrap="square" tIns="17150">
            <a:noAutofit/>
          </a:bodyPr>
          <a:lstStyle>
            <a:lvl1pPr indent="-228600" lvl="0" marL="457200" marR="0" rtl="0" algn="l">
              <a:lnSpc>
                <a:spcPct val="90000"/>
              </a:lnSpc>
              <a:spcBef>
                <a:spcPts val="200"/>
              </a:spcBef>
              <a:spcAft>
                <a:spcPts val="0"/>
              </a:spcAft>
              <a:buClr>
                <a:srgbClr val="000000"/>
              </a:buClr>
              <a:buSzPts val="1700"/>
              <a:buFont typeface="Arial Narrow"/>
              <a:buNone/>
              <a:defRPr b="0" i="0" sz="1700" u="none" cap="none" strike="noStrike">
                <a:solidFill>
                  <a:srgbClr val="000000"/>
                </a:solidFill>
                <a:latin typeface="Arial Narrow"/>
                <a:ea typeface="Arial Narrow"/>
                <a:cs typeface="Arial Narrow"/>
                <a:sym typeface="Arial Narrow"/>
              </a:defRPr>
            </a:lvl1pPr>
            <a:lvl2pPr indent="-336550" lvl="1" marL="914400" marR="0" rtl="0" algn="l">
              <a:lnSpc>
                <a:spcPct val="90000"/>
              </a:lnSpc>
              <a:spcBef>
                <a:spcPts val="200"/>
              </a:spcBef>
              <a:spcAft>
                <a:spcPts val="0"/>
              </a:spcAft>
              <a:buClr>
                <a:srgbClr val="000000"/>
              </a:buClr>
              <a:buSzPts val="1700"/>
              <a:buFont typeface="Arial"/>
              <a:buChar char="•"/>
              <a:defRPr b="0" i="0" sz="1700" u="none" cap="none" strike="noStrike">
                <a:solidFill>
                  <a:srgbClr val="000000"/>
                </a:solidFill>
                <a:latin typeface="Arial Narrow"/>
                <a:ea typeface="Arial Narrow"/>
                <a:cs typeface="Arial Narrow"/>
                <a:sym typeface="Arial Narrow"/>
              </a:defRPr>
            </a:lvl2pPr>
            <a:lvl3pPr indent="-336550" lvl="2" marL="1371600" marR="0" rtl="0" algn="l">
              <a:lnSpc>
                <a:spcPct val="90000"/>
              </a:lnSpc>
              <a:spcBef>
                <a:spcPts val="200"/>
              </a:spcBef>
              <a:spcAft>
                <a:spcPts val="0"/>
              </a:spcAft>
              <a:buClr>
                <a:srgbClr val="000000"/>
              </a:buClr>
              <a:buSzPts val="1700"/>
              <a:buFont typeface="Arial"/>
              <a:buChar char="•"/>
              <a:defRPr b="0" i="0" sz="1700" u="none" cap="none" strike="noStrike">
                <a:solidFill>
                  <a:srgbClr val="000000"/>
                </a:solidFill>
                <a:latin typeface="Arial Narrow"/>
                <a:ea typeface="Arial Narrow"/>
                <a:cs typeface="Arial Narrow"/>
                <a:sym typeface="Arial Narrow"/>
              </a:defRPr>
            </a:lvl3pPr>
            <a:lvl4pPr indent="-336550" lvl="3" marL="1828800" marR="0" rtl="0" algn="l">
              <a:lnSpc>
                <a:spcPct val="90000"/>
              </a:lnSpc>
              <a:spcBef>
                <a:spcPts val="200"/>
              </a:spcBef>
              <a:spcAft>
                <a:spcPts val="0"/>
              </a:spcAft>
              <a:buClr>
                <a:srgbClr val="000000"/>
              </a:buClr>
              <a:buSzPts val="1700"/>
              <a:buFont typeface="Arial"/>
              <a:buChar char="•"/>
              <a:defRPr b="0" i="0" sz="1700" u="none" cap="none" strike="noStrike">
                <a:solidFill>
                  <a:srgbClr val="000000"/>
                </a:solidFill>
                <a:latin typeface="Arial Narrow"/>
                <a:ea typeface="Arial Narrow"/>
                <a:cs typeface="Arial Narrow"/>
                <a:sym typeface="Arial Narrow"/>
              </a:defRPr>
            </a:lvl4pPr>
            <a:lvl5pPr indent="-336550" lvl="4" marL="2286000" marR="0" rtl="0" algn="l">
              <a:lnSpc>
                <a:spcPct val="90000"/>
              </a:lnSpc>
              <a:spcBef>
                <a:spcPts val="200"/>
              </a:spcBef>
              <a:spcAft>
                <a:spcPts val="0"/>
              </a:spcAft>
              <a:buClr>
                <a:srgbClr val="000000"/>
              </a:buClr>
              <a:buSzPts val="1700"/>
              <a:buFont typeface="Arial"/>
              <a:buChar char="•"/>
              <a:defRPr b="0" i="0" sz="1700" u="none" cap="none" strike="noStrike">
                <a:solidFill>
                  <a:srgbClr val="000000"/>
                </a:solidFill>
                <a:latin typeface="Arial Narrow"/>
                <a:ea typeface="Arial Narrow"/>
                <a:cs typeface="Arial Narrow"/>
                <a:sym typeface="Arial Narrow"/>
              </a:defRPr>
            </a:lvl5pPr>
            <a:lvl6pPr indent="-273050" lvl="5" marL="2743200" marR="0" rtl="0" algn="l">
              <a:lnSpc>
                <a:spcPct val="90000"/>
              </a:lnSpc>
              <a:spcBef>
                <a:spcPts val="200"/>
              </a:spcBef>
              <a:spcAft>
                <a:spcPts val="0"/>
              </a:spcAft>
              <a:buClr>
                <a:schemeClr val="dk1"/>
              </a:buClr>
              <a:buSzPts val="700"/>
              <a:buFont typeface="Arial"/>
              <a:buChar char="•"/>
              <a:defRPr b="0" i="0" sz="700" u="none" cap="none" strike="noStrike">
                <a:solidFill>
                  <a:schemeClr val="dk1"/>
                </a:solidFill>
                <a:latin typeface="Arial Narrow"/>
                <a:ea typeface="Arial Narrow"/>
                <a:cs typeface="Arial Narrow"/>
                <a:sym typeface="Arial Narrow"/>
              </a:defRPr>
            </a:lvl6pPr>
            <a:lvl7pPr indent="-273050" lvl="6" marL="3200400" marR="0" rtl="0" algn="l">
              <a:lnSpc>
                <a:spcPct val="90000"/>
              </a:lnSpc>
              <a:spcBef>
                <a:spcPts val="200"/>
              </a:spcBef>
              <a:spcAft>
                <a:spcPts val="0"/>
              </a:spcAft>
              <a:buClr>
                <a:schemeClr val="dk1"/>
              </a:buClr>
              <a:buSzPts val="700"/>
              <a:buFont typeface="Arial"/>
              <a:buChar char="•"/>
              <a:defRPr b="0" i="0" sz="700" u="none" cap="none" strike="noStrike">
                <a:solidFill>
                  <a:schemeClr val="dk1"/>
                </a:solidFill>
                <a:latin typeface="Arial Narrow"/>
                <a:ea typeface="Arial Narrow"/>
                <a:cs typeface="Arial Narrow"/>
                <a:sym typeface="Arial Narrow"/>
              </a:defRPr>
            </a:lvl7pPr>
            <a:lvl8pPr indent="-273050" lvl="7" marL="3657600" marR="0" rtl="0" algn="l">
              <a:lnSpc>
                <a:spcPct val="90000"/>
              </a:lnSpc>
              <a:spcBef>
                <a:spcPts val="200"/>
              </a:spcBef>
              <a:spcAft>
                <a:spcPts val="0"/>
              </a:spcAft>
              <a:buClr>
                <a:schemeClr val="dk1"/>
              </a:buClr>
              <a:buSzPts val="700"/>
              <a:buFont typeface="Arial"/>
              <a:buChar char="•"/>
              <a:defRPr b="0" i="0" sz="700" u="none" cap="none" strike="noStrike">
                <a:solidFill>
                  <a:schemeClr val="dk1"/>
                </a:solidFill>
                <a:latin typeface="Arial Narrow"/>
                <a:ea typeface="Arial Narrow"/>
                <a:cs typeface="Arial Narrow"/>
                <a:sym typeface="Arial Narrow"/>
              </a:defRPr>
            </a:lvl8pPr>
            <a:lvl9pPr indent="-273050" lvl="8" marL="4114800" marR="0" rtl="0" algn="l">
              <a:lnSpc>
                <a:spcPct val="90000"/>
              </a:lnSpc>
              <a:spcBef>
                <a:spcPts val="200"/>
              </a:spcBef>
              <a:spcAft>
                <a:spcPts val="0"/>
              </a:spcAft>
              <a:buClr>
                <a:schemeClr val="dk1"/>
              </a:buClr>
              <a:buSzPts val="700"/>
              <a:buFont typeface="Arial"/>
              <a:buChar char="•"/>
              <a:defRPr b="0" i="0" sz="700" u="none" cap="none" strike="noStrike">
                <a:solidFill>
                  <a:schemeClr val="dk1"/>
                </a:solidFill>
                <a:latin typeface="Arial Narrow"/>
                <a:ea typeface="Arial Narrow"/>
                <a:cs typeface="Arial Narrow"/>
                <a:sym typeface="Arial Narrow"/>
              </a:defRPr>
            </a:lvl9pPr>
          </a:lstStyle>
          <a:p/>
        </p:txBody>
      </p:sp>
      <p:sp>
        <p:nvSpPr>
          <p:cNvPr id="75" name="Google Shape;75;p16"/>
          <p:cNvSpPr txBox="1"/>
          <p:nvPr>
            <p:ph type="title"/>
          </p:nvPr>
        </p:nvSpPr>
        <p:spPr>
          <a:xfrm>
            <a:off x="710571" y="73819"/>
            <a:ext cx="7077900" cy="540000"/>
          </a:xfrm>
          <a:prstGeom prst="rect">
            <a:avLst/>
          </a:prstGeom>
          <a:noFill/>
          <a:ln>
            <a:noFill/>
          </a:ln>
        </p:spPr>
        <p:txBody>
          <a:bodyPr anchorCtr="0" anchor="b" bIns="17150" lIns="34300" spcFirstLastPara="1" rIns="34300" wrap="square" tIns="17150">
            <a:noAutofit/>
          </a:bodyPr>
          <a:lstStyle>
            <a:lvl1pPr lvl="0" marR="0" rtl="0" algn="l">
              <a:lnSpc>
                <a:spcPct val="90000"/>
              </a:lnSpc>
              <a:spcBef>
                <a:spcPts val="0"/>
              </a:spcBef>
              <a:spcAft>
                <a:spcPts val="0"/>
              </a:spcAft>
              <a:buSzPts val="3000"/>
              <a:buNone/>
              <a:defRPr b="0" i="0" sz="17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SzPts val="1100"/>
              <a:buNone/>
              <a:defRPr b="0" i="0" sz="1700" u="none" cap="none" strike="noStrike">
                <a:solidFill>
                  <a:srgbClr val="004F8F"/>
                </a:solidFill>
                <a:latin typeface="Arial Narrow"/>
                <a:ea typeface="Arial Narrow"/>
                <a:cs typeface="Arial Narrow"/>
                <a:sym typeface="Arial Narrow"/>
              </a:defRPr>
            </a:lvl2pPr>
            <a:lvl3pPr lvl="2" marR="0" rtl="0" algn="l">
              <a:lnSpc>
                <a:spcPct val="100000"/>
              </a:lnSpc>
              <a:spcBef>
                <a:spcPts val="0"/>
              </a:spcBef>
              <a:spcAft>
                <a:spcPts val="0"/>
              </a:spcAft>
              <a:buSzPts val="1100"/>
              <a:buNone/>
              <a:defRPr b="0" i="0" sz="1700" u="none" cap="none" strike="noStrike">
                <a:solidFill>
                  <a:srgbClr val="004F8F"/>
                </a:solidFill>
                <a:latin typeface="Arial Narrow"/>
                <a:ea typeface="Arial Narrow"/>
                <a:cs typeface="Arial Narrow"/>
                <a:sym typeface="Arial Narrow"/>
              </a:defRPr>
            </a:lvl3pPr>
            <a:lvl4pPr lvl="3" marR="0" rtl="0" algn="l">
              <a:lnSpc>
                <a:spcPct val="100000"/>
              </a:lnSpc>
              <a:spcBef>
                <a:spcPts val="0"/>
              </a:spcBef>
              <a:spcAft>
                <a:spcPts val="0"/>
              </a:spcAft>
              <a:buSzPts val="1100"/>
              <a:buNone/>
              <a:defRPr b="0" i="0" sz="1700" u="none" cap="none" strike="noStrike">
                <a:solidFill>
                  <a:srgbClr val="004F8F"/>
                </a:solidFill>
                <a:latin typeface="Arial Narrow"/>
                <a:ea typeface="Arial Narrow"/>
                <a:cs typeface="Arial Narrow"/>
                <a:sym typeface="Arial Narrow"/>
              </a:defRPr>
            </a:lvl4pPr>
            <a:lvl5pPr lvl="4" marR="0" rtl="0" algn="l">
              <a:lnSpc>
                <a:spcPct val="100000"/>
              </a:lnSpc>
              <a:spcBef>
                <a:spcPts val="0"/>
              </a:spcBef>
              <a:spcAft>
                <a:spcPts val="0"/>
              </a:spcAft>
              <a:buSzPts val="1100"/>
              <a:buNone/>
              <a:defRPr b="0" i="0" sz="1700" u="none" cap="none" strike="noStrike">
                <a:solidFill>
                  <a:srgbClr val="004F8F"/>
                </a:solidFill>
                <a:latin typeface="Arial Narrow"/>
                <a:ea typeface="Arial Narrow"/>
                <a:cs typeface="Arial Narrow"/>
                <a:sym typeface="Arial Narrow"/>
              </a:defRPr>
            </a:lvl5pPr>
            <a:lvl6pPr lvl="5" marR="0" rtl="0" algn="l">
              <a:lnSpc>
                <a:spcPct val="100000"/>
              </a:lnSpc>
              <a:spcBef>
                <a:spcPts val="0"/>
              </a:spcBef>
              <a:spcAft>
                <a:spcPts val="0"/>
              </a:spcAft>
              <a:buSzPts val="1100"/>
              <a:buNone/>
              <a:defRPr b="0" i="0" sz="1700" u="none" cap="none" strike="noStrike">
                <a:solidFill>
                  <a:srgbClr val="004F8F"/>
                </a:solidFill>
                <a:latin typeface="Arial Narrow"/>
                <a:ea typeface="Arial Narrow"/>
                <a:cs typeface="Arial Narrow"/>
                <a:sym typeface="Arial Narrow"/>
              </a:defRPr>
            </a:lvl6pPr>
            <a:lvl7pPr lvl="6" marR="0" rtl="0" algn="l">
              <a:lnSpc>
                <a:spcPct val="100000"/>
              </a:lnSpc>
              <a:spcBef>
                <a:spcPts val="0"/>
              </a:spcBef>
              <a:spcAft>
                <a:spcPts val="0"/>
              </a:spcAft>
              <a:buSzPts val="1100"/>
              <a:buNone/>
              <a:defRPr b="0" i="0" sz="1700" u="none" cap="none" strike="noStrike">
                <a:solidFill>
                  <a:srgbClr val="004F8F"/>
                </a:solidFill>
                <a:latin typeface="Arial Narrow"/>
                <a:ea typeface="Arial Narrow"/>
                <a:cs typeface="Arial Narrow"/>
                <a:sym typeface="Arial Narrow"/>
              </a:defRPr>
            </a:lvl7pPr>
            <a:lvl8pPr lvl="7" marR="0" rtl="0" algn="l">
              <a:lnSpc>
                <a:spcPct val="100000"/>
              </a:lnSpc>
              <a:spcBef>
                <a:spcPts val="0"/>
              </a:spcBef>
              <a:spcAft>
                <a:spcPts val="0"/>
              </a:spcAft>
              <a:buSzPts val="1100"/>
              <a:buNone/>
              <a:defRPr b="0" i="0" sz="1700" u="none" cap="none" strike="noStrike">
                <a:solidFill>
                  <a:srgbClr val="004F8F"/>
                </a:solidFill>
                <a:latin typeface="Arial Narrow"/>
                <a:ea typeface="Arial Narrow"/>
                <a:cs typeface="Arial Narrow"/>
                <a:sym typeface="Arial Narrow"/>
              </a:defRPr>
            </a:lvl8pPr>
            <a:lvl9pPr lvl="8" marR="0" rtl="0" algn="l">
              <a:lnSpc>
                <a:spcPct val="100000"/>
              </a:lnSpc>
              <a:spcBef>
                <a:spcPts val="0"/>
              </a:spcBef>
              <a:spcAft>
                <a:spcPts val="0"/>
              </a:spcAft>
              <a:buSzPts val="1100"/>
              <a:buNone/>
              <a:defRPr b="0" i="0" sz="1700" u="none" cap="none" strike="noStrike">
                <a:solidFill>
                  <a:srgbClr val="004F8F"/>
                </a:solidFill>
                <a:latin typeface="Arial Narrow"/>
                <a:ea typeface="Arial Narrow"/>
                <a:cs typeface="Arial Narrow"/>
                <a:sym typeface="Arial Narrow"/>
              </a:defRPr>
            </a:lvl9pPr>
          </a:lstStyle>
          <a:p/>
        </p:txBody>
      </p:sp>
      <p:sp>
        <p:nvSpPr>
          <p:cNvPr id="76" name="Google Shape;76;p16"/>
          <p:cNvSpPr txBox="1"/>
          <p:nvPr>
            <p:ph idx="12" type="sldNum"/>
          </p:nvPr>
        </p:nvSpPr>
        <p:spPr>
          <a:xfrm>
            <a:off x="8316000" y="4994999"/>
            <a:ext cx="688500" cy="81000"/>
          </a:xfrm>
          <a:prstGeom prst="rect">
            <a:avLst/>
          </a:prstGeom>
          <a:noFill/>
          <a:ln>
            <a:noFill/>
          </a:ln>
        </p:spPr>
        <p:txBody>
          <a:bodyPr anchorCtr="0" anchor="t" bIns="17150" lIns="34300" spcFirstLastPara="1" rIns="34300" wrap="square" tIns="17150">
            <a:noAutofit/>
          </a:bodyPr>
          <a:lstStyle>
            <a:lvl1pPr indent="0" lvl="0" marL="0" marR="0" rtl="0" algn="r">
              <a:lnSpc>
                <a:spcPct val="100000"/>
              </a:lnSpc>
              <a:spcBef>
                <a:spcPts val="0"/>
              </a:spcBef>
              <a:spcAft>
                <a:spcPts val="0"/>
              </a:spcAft>
              <a:buClr>
                <a:srgbClr val="000000"/>
              </a:buClr>
              <a:buSzPts val="900"/>
              <a:buFont typeface="Arial"/>
              <a:buNone/>
              <a:defRPr b="0" i="0" sz="700" u="none" cap="none" strike="noStrike">
                <a:solidFill>
                  <a:schemeClr val="dk1"/>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000000"/>
              </a:buClr>
              <a:buSzPts val="900"/>
              <a:buFont typeface="Arial"/>
              <a:buNone/>
              <a:defRPr b="0" i="0" sz="700" u="none" cap="none" strike="noStrike">
                <a:solidFill>
                  <a:schemeClr val="dk1"/>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000000"/>
              </a:buClr>
              <a:buSzPts val="900"/>
              <a:buFont typeface="Arial"/>
              <a:buNone/>
              <a:defRPr b="0" i="0" sz="700" u="none" cap="none" strike="noStrike">
                <a:solidFill>
                  <a:schemeClr val="dk1"/>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000000"/>
              </a:buClr>
              <a:buSzPts val="900"/>
              <a:buFont typeface="Arial"/>
              <a:buNone/>
              <a:defRPr b="0" i="0" sz="700" u="none" cap="none" strike="noStrike">
                <a:solidFill>
                  <a:schemeClr val="dk1"/>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000000"/>
              </a:buClr>
              <a:buSzPts val="900"/>
              <a:buFont typeface="Arial"/>
              <a:buNone/>
              <a:defRPr b="0" i="0" sz="700" u="none" cap="none" strike="noStrike">
                <a:solidFill>
                  <a:schemeClr val="dk1"/>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000000"/>
              </a:buClr>
              <a:buSzPts val="900"/>
              <a:buFont typeface="Arial"/>
              <a:buNone/>
              <a:defRPr b="0" i="0" sz="700" u="none" cap="none" strike="noStrike">
                <a:solidFill>
                  <a:schemeClr val="dk1"/>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000000"/>
              </a:buClr>
              <a:buSzPts val="900"/>
              <a:buFont typeface="Arial"/>
              <a:buNone/>
              <a:defRPr b="0" i="0" sz="700" u="none" cap="none" strike="noStrike">
                <a:solidFill>
                  <a:schemeClr val="dk1"/>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000000"/>
              </a:buClr>
              <a:buSzPts val="900"/>
              <a:buFont typeface="Arial"/>
              <a:buNone/>
              <a:defRPr b="0" i="0" sz="700" u="none" cap="none" strike="noStrike">
                <a:solidFill>
                  <a:schemeClr val="dk1"/>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000000"/>
              </a:buClr>
              <a:buSzPts val="900"/>
              <a:buFont typeface="Arial"/>
              <a:buNone/>
              <a:defRPr b="0" i="0" sz="700" u="none" cap="none" strike="noStrike">
                <a:solidFill>
                  <a:schemeClr val="dk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3">
  <p:cSld name="Titel und Inhalt_2">
    <p:spTree>
      <p:nvGrpSpPr>
        <p:cNvPr id="77" name="Shape 77"/>
        <p:cNvGrpSpPr/>
        <p:nvPr/>
      </p:nvGrpSpPr>
      <p:grpSpPr>
        <a:xfrm>
          <a:off x="0" y="0"/>
          <a:ext cx="0" cy="0"/>
          <a:chOff x="0" y="0"/>
          <a:chExt cx="0" cy="0"/>
        </a:xfrm>
      </p:grpSpPr>
      <p:sp>
        <p:nvSpPr>
          <p:cNvPr id="78" name="Google Shape;78;p17"/>
          <p:cNvSpPr txBox="1"/>
          <p:nvPr>
            <p:ph idx="11" type="ftr"/>
          </p:nvPr>
        </p:nvSpPr>
        <p:spPr>
          <a:xfrm>
            <a:off x="728206" y="4975027"/>
            <a:ext cx="7543200" cy="141600"/>
          </a:xfrm>
          <a:prstGeom prst="rect">
            <a:avLst/>
          </a:prstGeom>
          <a:noFill/>
          <a:ln>
            <a:noFill/>
          </a:ln>
        </p:spPr>
        <p:txBody>
          <a:bodyPr anchorCtr="0" anchor="t" bIns="17150" lIns="34275" spcFirstLastPara="1" rIns="34275" wrap="square" tIns="17150">
            <a:noAutofit/>
          </a:bodyPr>
          <a:lstStyle>
            <a:lvl1pPr lvl="0" rtl="0" algn="l">
              <a:spcBef>
                <a:spcPts val="0"/>
              </a:spcBef>
              <a:spcAft>
                <a:spcPts val="0"/>
              </a:spcAft>
              <a:buSzPts val="500"/>
              <a:buNone/>
              <a:defRPr sz="700">
                <a:solidFill>
                  <a:schemeClr val="dk2"/>
                </a:solidFill>
                <a:latin typeface="Arial Narrow"/>
                <a:ea typeface="Arial Narrow"/>
                <a:cs typeface="Arial Narrow"/>
                <a:sym typeface="Arial Narrow"/>
              </a:defRPr>
            </a:lvl1pPr>
            <a:lvl2pPr lvl="1" rtl="0" algn="l">
              <a:spcBef>
                <a:spcPts val="0"/>
              </a:spcBef>
              <a:spcAft>
                <a:spcPts val="0"/>
              </a:spcAft>
              <a:buSzPts val="500"/>
              <a:buNone/>
              <a:defRPr sz="500"/>
            </a:lvl2pPr>
            <a:lvl3pPr lvl="2" rtl="0" algn="l">
              <a:spcBef>
                <a:spcPts val="0"/>
              </a:spcBef>
              <a:spcAft>
                <a:spcPts val="0"/>
              </a:spcAft>
              <a:buSzPts val="500"/>
              <a:buNone/>
              <a:defRPr sz="500"/>
            </a:lvl3pPr>
            <a:lvl4pPr lvl="3" rtl="0" algn="l">
              <a:spcBef>
                <a:spcPts val="0"/>
              </a:spcBef>
              <a:spcAft>
                <a:spcPts val="0"/>
              </a:spcAft>
              <a:buSzPts val="500"/>
              <a:buNone/>
              <a:defRPr sz="500"/>
            </a:lvl4pPr>
            <a:lvl5pPr lvl="4" rtl="0" algn="l">
              <a:spcBef>
                <a:spcPts val="0"/>
              </a:spcBef>
              <a:spcAft>
                <a:spcPts val="0"/>
              </a:spcAft>
              <a:buSzPts val="500"/>
              <a:buNone/>
              <a:defRPr sz="500"/>
            </a:lvl5pPr>
            <a:lvl6pPr lvl="5" rtl="0" algn="l">
              <a:spcBef>
                <a:spcPts val="0"/>
              </a:spcBef>
              <a:spcAft>
                <a:spcPts val="0"/>
              </a:spcAft>
              <a:buSzPts val="500"/>
              <a:buNone/>
              <a:defRPr sz="500"/>
            </a:lvl6pPr>
            <a:lvl7pPr lvl="6" rtl="0" algn="l">
              <a:spcBef>
                <a:spcPts val="0"/>
              </a:spcBef>
              <a:spcAft>
                <a:spcPts val="0"/>
              </a:spcAft>
              <a:buSzPts val="500"/>
              <a:buNone/>
              <a:defRPr sz="500"/>
            </a:lvl7pPr>
            <a:lvl8pPr lvl="7" rtl="0" algn="l">
              <a:spcBef>
                <a:spcPts val="0"/>
              </a:spcBef>
              <a:spcAft>
                <a:spcPts val="0"/>
              </a:spcAft>
              <a:buSzPts val="500"/>
              <a:buNone/>
              <a:defRPr sz="500"/>
            </a:lvl8pPr>
            <a:lvl9pPr lvl="8" rtl="0" algn="l">
              <a:spcBef>
                <a:spcPts val="0"/>
              </a:spcBef>
              <a:spcAft>
                <a:spcPts val="0"/>
              </a:spcAft>
              <a:buSzPts val="500"/>
              <a:buNone/>
              <a:defRPr sz="500"/>
            </a:lvl9pPr>
          </a:lstStyle>
          <a:p/>
        </p:txBody>
      </p:sp>
      <p:sp>
        <p:nvSpPr>
          <p:cNvPr id="79" name="Google Shape;79;p17"/>
          <p:cNvSpPr txBox="1"/>
          <p:nvPr>
            <p:ph idx="1" type="body"/>
          </p:nvPr>
        </p:nvSpPr>
        <p:spPr>
          <a:xfrm>
            <a:off x="710571" y="1113830"/>
            <a:ext cx="7633500" cy="3693300"/>
          </a:xfrm>
          <a:prstGeom prst="rect">
            <a:avLst/>
          </a:prstGeom>
          <a:noFill/>
          <a:ln>
            <a:noFill/>
          </a:ln>
        </p:spPr>
        <p:txBody>
          <a:bodyPr anchorCtr="0" anchor="t" bIns="17150" lIns="34275" spcFirstLastPara="1" rIns="34275" wrap="square" tIns="17150">
            <a:normAutofit/>
          </a:bodyPr>
          <a:lstStyle>
            <a:lvl1pPr indent="-228600" lvl="0" marL="457200" marR="0" rtl="0" algn="l">
              <a:spcBef>
                <a:spcPts val="100"/>
              </a:spcBef>
              <a:spcAft>
                <a:spcPts val="0"/>
              </a:spcAft>
              <a:buClr>
                <a:srgbClr val="000000"/>
              </a:buClr>
              <a:buSzPts val="1700"/>
              <a:buFont typeface="Arial Narrow"/>
              <a:buNone/>
              <a:defRPr b="0" i="0" sz="1700" u="none" cap="none" strike="noStrike">
                <a:solidFill>
                  <a:srgbClr val="000000"/>
                </a:solidFill>
                <a:latin typeface="Arial Narrow"/>
                <a:ea typeface="Arial Narrow"/>
                <a:cs typeface="Arial Narrow"/>
                <a:sym typeface="Arial Narrow"/>
              </a:defRPr>
            </a:lvl1pPr>
            <a:lvl2pPr indent="-336550" lvl="1" marL="914400" marR="0" rtl="0" algn="l">
              <a:spcBef>
                <a:spcPts val="100"/>
              </a:spcBef>
              <a:spcAft>
                <a:spcPts val="0"/>
              </a:spcAft>
              <a:buClr>
                <a:srgbClr val="000000"/>
              </a:buClr>
              <a:buSzPts val="1700"/>
              <a:buFont typeface="Arial"/>
              <a:buChar char="•"/>
              <a:defRPr b="0" i="0" sz="1700" u="none" cap="none" strike="noStrike">
                <a:solidFill>
                  <a:srgbClr val="000000"/>
                </a:solidFill>
                <a:latin typeface="Arial Narrow"/>
                <a:ea typeface="Arial Narrow"/>
                <a:cs typeface="Arial Narrow"/>
                <a:sym typeface="Arial Narrow"/>
              </a:defRPr>
            </a:lvl2pPr>
            <a:lvl3pPr indent="-336550" lvl="2" marL="1371600" marR="0" rtl="0" algn="l">
              <a:spcBef>
                <a:spcPts val="100"/>
              </a:spcBef>
              <a:spcAft>
                <a:spcPts val="0"/>
              </a:spcAft>
              <a:buClr>
                <a:srgbClr val="000000"/>
              </a:buClr>
              <a:buSzPts val="1700"/>
              <a:buFont typeface="Arial"/>
              <a:buChar char="•"/>
              <a:defRPr b="0" i="0" sz="1700" u="none" cap="none" strike="noStrike">
                <a:solidFill>
                  <a:srgbClr val="000000"/>
                </a:solidFill>
                <a:latin typeface="Arial Narrow"/>
                <a:ea typeface="Arial Narrow"/>
                <a:cs typeface="Arial Narrow"/>
                <a:sym typeface="Arial Narrow"/>
              </a:defRPr>
            </a:lvl3pPr>
            <a:lvl4pPr indent="-336550" lvl="3" marL="1828800" marR="0" rtl="0" algn="l">
              <a:spcBef>
                <a:spcPts val="100"/>
              </a:spcBef>
              <a:spcAft>
                <a:spcPts val="0"/>
              </a:spcAft>
              <a:buClr>
                <a:srgbClr val="000000"/>
              </a:buClr>
              <a:buSzPts val="1700"/>
              <a:buFont typeface="Arial"/>
              <a:buChar char="•"/>
              <a:defRPr b="0" i="0" sz="1700" u="none" cap="none" strike="noStrike">
                <a:solidFill>
                  <a:srgbClr val="000000"/>
                </a:solidFill>
                <a:latin typeface="Arial Narrow"/>
                <a:ea typeface="Arial Narrow"/>
                <a:cs typeface="Arial Narrow"/>
                <a:sym typeface="Arial Narrow"/>
              </a:defRPr>
            </a:lvl4pPr>
            <a:lvl5pPr indent="-336550" lvl="4" marL="2286000" marR="0" rtl="0" algn="l">
              <a:spcBef>
                <a:spcPts val="100"/>
              </a:spcBef>
              <a:spcAft>
                <a:spcPts val="0"/>
              </a:spcAft>
              <a:buClr>
                <a:srgbClr val="000000"/>
              </a:buClr>
              <a:buSzPts val="1700"/>
              <a:buFont typeface="Arial"/>
              <a:buChar char="•"/>
              <a:defRPr b="0" i="0" sz="1700" u="none" cap="none" strike="noStrike">
                <a:solidFill>
                  <a:srgbClr val="000000"/>
                </a:solidFill>
                <a:latin typeface="Arial Narrow"/>
                <a:ea typeface="Arial Narrow"/>
                <a:cs typeface="Arial Narrow"/>
                <a:sym typeface="Arial Narrow"/>
              </a:defRPr>
            </a:lvl5pPr>
            <a:lvl6pPr indent="-273050" lvl="5" marL="2743200" marR="0" rtl="0" algn="l">
              <a:lnSpc>
                <a:spcPct val="90000"/>
              </a:lnSpc>
              <a:spcBef>
                <a:spcPts val="200"/>
              </a:spcBef>
              <a:spcAft>
                <a:spcPts val="0"/>
              </a:spcAft>
              <a:buClr>
                <a:schemeClr val="dk1"/>
              </a:buClr>
              <a:buSzPts val="700"/>
              <a:buFont typeface="Arial"/>
              <a:buChar char="•"/>
              <a:defRPr b="0" i="0" sz="700" u="none" cap="none" strike="noStrike">
                <a:solidFill>
                  <a:schemeClr val="dk1"/>
                </a:solidFill>
                <a:latin typeface="Arial Narrow"/>
                <a:ea typeface="Arial Narrow"/>
                <a:cs typeface="Arial Narrow"/>
                <a:sym typeface="Arial Narrow"/>
              </a:defRPr>
            </a:lvl6pPr>
            <a:lvl7pPr indent="-273050" lvl="6" marL="3200400" marR="0" rtl="0" algn="l">
              <a:lnSpc>
                <a:spcPct val="90000"/>
              </a:lnSpc>
              <a:spcBef>
                <a:spcPts val="1200"/>
              </a:spcBef>
              <a:spcAft>
                <a:spcPts val="0"/>
              </a:spcAft>
              <a:buClr>
                <a:schemeClr val="dk1"/>
              </a:buClr>
              <a:buSzPts val="700"/>
              <a:buFont typeface="Arial"/>
              <a:buChar char="•"/>
              <a:defRPr b="0" i="0" sz="700" u="none" cap="none" strike="noStrike">
                <a:solidFill>
                  <a:schemeClr val="dk1"/>
                </a:solidFill>
                <a:latin typeface="Arial Narrow"/>
                <a:ea typeface="Arial Narrow"/>
                <a:cs typeface="Arial Narrow"/>
                <a:sym typeface="Arial Narrow"/>
              </a:defRPr>
            </a:lvl7pPr>
            <a:lvl8pPr indent="-273050" lvl="7" marL="3657600" marR="0" rtl="0" algn="l">
              <a:lnSpc>
                <a:spcPct val="90000"/>
              </a:lnSpc>
              <a:spcBef>
                <a:spcPts val="1200"/>
              </a:spcBef>
              <a:spcAft>
                <a:spcPts val="0"/>
              </a:spcAft>
              <a:buClr>
                <a:schemeClr val="dk1"/>
              </a:buClr>
              <a:buSzPts val="700"/>
              <a:buFont typeface="Arial"/>
              <a:buChar char="•"/>
              <a:defRPr b="0" i="0" sz="700" u="none" cap="none" strike="noStrike">
                <a:solidFill>
                  <a:schemeClr val="dk1"/>
                </a:solidFill>
                <a:latin typeface="Arial Narrow"/>
                <a:ea typeface="Arial Narrow"/>
                <a:cs typeface="Arial Narrow"/>
                <a:sym typeface="Arial Narrow"/>
              </a:defRPr>
            </a:lvl8pPr>
            <a:lvl9pPr indent="-273050" lvl="8" marL="4114800" marR="0" rtl="0" algn="l">
              <a:lnSpc>
                <a:spcPct val="90000"/>
              </a:lnSpc>
              <a:spcBef>
                <a:spcPts val="1200"/>
              </a:spcBef>
              <a:spcAft>
                <a:spcPts val="1200"/>
              </a:spcAft>
              <a:buClr>
                <a:schemeClr val="dk1"/>
              </a:buClr>
              <a:buSzPts val="700"/>
              <a:buFont typeface="Arial"/>
              <a:buChar char="•"/>
              <a:defRPr b="0" i="0" sz="700" u="none" cap="none" strike="noStrike">
                <a:solidFill>
                  <a:schemeClr val="dk1"/>
                </a:solidFill>
                <a:latin typeface="Arial Narrow"/>
                <a:ea typeface="Arial Narrow"/>
                <a:cs typeface="Arial Narrow"/>
                <a:sym typeface="Arial Narrow"/>
              </a:defRPr>
            </a:lvl9pPr>
          </a:lstStyle>
          <a:p/>
        </p:txBody>
      </p:sp>
      <p:sp>
        <p:nvSpPr>
          <p:cNvPr id="80" name="Google Shape;80;p17"/>
          <p:cNvSpPr txBox="1"/>
          <p:nvPr>
            <p:ph type="title"/>
          </p:nvPr>
        </p:nvSpPr>
        <p:spPr>
          <a:xfrm>
            <a:off x="710571" y="73819"/>
            <a:ext cx="7077600" cy="540000"/>
          </a:xfrm>
          <a:prstGeom prst="rect">
            <a:avLst/>
          </a:prstGeom>
          <a:noFill/>
          <a:ln>
            <a:noFill/>
          </a:ln>
        </p:spPr>
        <p:txBody>
          <a:bodyPr anchorCtr="0" anchor="b" bIns="17150" lIns="34275" spcFirstLastPara="1" rIns="34275" wrap="square" tIns="17150">
            <a:normAutofit/>
          </a:bodyPr>
          <a:lstStyle>
            <a:lvl1pPr lvl="0" marR="0" rtl="0" algn="l">
              <a:spcBef>
                <a:spcPts val="0"/>
              </a:spcBef>
              <a:spcAft>
                <a:spcPts val="0"/>
              </a:spcAft>
              <a:buSzPts val="2800"/>
              <a:buNone/>
              <a:defRPr b="0" i="0" sz="1700" u="none" cap="none" strike="noStrike">
                <a:solidFill>
                  <a:schemeClr val="dk1"/>
                </a:solidFill>
                <a:latin typeface="Arial Narrow"/>
                <a:ea typeface="Arial Narrow"/>
                <a:cs typeface="Arial Narrow"/>
                <a:sym typeface="Arial Narrow"/>
              </a:defRPr>
            </a:lvl1pPr>
            <a:lvl2pPr lvl="1" marR="0" rtl="0" algn="l">
              <a:spcBef>
                <a:spcPts val="0"/>
              </a:spcBef>
              <a:spcAft>
                <a:spcPts val="0"/>
              </a:spcAft>
              <a:buSzPts val="2800"/>
              <a:buNone/>
              <a:defRPr b="0" i="0" sz="1700" u="none" cap="none" strike="noStrike">
                <a:solidFill>
                  <a:srgbClr val="004F8F"/>
                </a:solidFill>
                <a:latin typeface="Arial Narrow"/>
                <a:ea typeface="Arial Narrow"/>
                <a:cs typeface="Arial Narrow"/>
                <a:sym typeface="Arial Narrow"/>
              </a:defRPr>
            </a:lvl2pPr>
            <a:lvl3pPr lvl="2" marR="0" rtl="0" algn="l">
              <a:spcBef>
                <a:spcPts val="0"/>
              </a:spcBef>
              <a:spcAft>
                <a:spcPts val="0"/>
              </a:spcAft>
              <a:buSzPts val="2800"/>
              <a:buNone/>
              <a:defRPr b="0" i="0" sz="1700" u="none" cap="none" strike="noStrike">
                <a:solidFill>
                  <a:srgbClr val="004F8F"/>
                </a:solidFill>
                <a:latin typeface="Arial Narrow"/>
                <a:ea typeface="Arial Narrow"/>
                <a:cs typeface="Arial Narrow"/>
                <a:sym typeface="Arial Narrow"/>
              </a:defRPr>
            </a:lvl3pPr>
            <a:lvl4pPr lvl="3" marR="0" rtl="0" algn="l">
              <a:spcBef>
                <a:spcPts val="0"/>
              </a:spcBef>
              <a:spcAft>
                <a:spcPts val="0"/>
              </a:spcAft>
              <a:buSzPts val="2800"/>
              <a:buNone/>
              <a:defRPr b="0" i="0" sz="1700" u="none" cap="none" strike="noStrike">
                <a:solidFill>
                  <a:srgbClr val="004F8F"/>
                </a:solidFill>
                <a:latin typeface="Arial Narrow"/>
                <a:ea typeface="Arial Narrow"/>
                <a:cs typeface="Arial Narrow"/>
                <a:sym typeface="Arial Narrow"/>
              </a:defRPr>
            </a:lvl4pPr>
            <a:lvl5pPr lvl="4" marR="0" rtl="0" algn="l">
              <a:spcBef>
                <a:spcPts val="0"/>
              </a:spcBef>
              <a:spcAft>
                <a:spcPts val="0"/>
              </a:spcAft>
              <a:buSzPts val="2800"/>
              <a:buNone/>
              <a:defRPr b="0" i="0" sz="1700" u="none" cap="none" strike="noStrike">
                <a:solidFill>
                  <a:srgbClr val="004F8F"/>
                </a:solidFill>
                <a:latin typeface="Arial Narrow"/>
                <a:ea typeface="Arial Narrow"/>
                <a:cs typeface="Arial Narrow"/>
                <a:sym typeface="Arial Narrow"/>
              </a:defRPr>
            </a:lvl5pPr>
            <a:lvl6pPr lvl="5" marR="0" rtl="0" algn="l">
              <a:spcBef>
                <a:spcPts val="0"/>
              </a:spcBef>
              <a:spcAft>
                <a:spcPts val="0"/>
              </a:spcAft>
              <a:buSzPts val="2800"/>
              <a:buNone/>
              <a:defRPr b="0" i="0" sz="1700" u="none" cap="none" strike="noStrike">
                <a:solidFill>
                  <a:srgbClr val="004F8F"/>
                </a:solidFill>
                <a:latin typeface="Arial Narrow"/>
                <a:ea typeface="Arial Narrow"/>
                <a:cs typeface="Arial Narrow"/>
                <a:sym typeface="Arial Narrow"/>
              </a:defRPr>
            </a:lvl6pPr>
            <a:lvl7pPr lvl="6" marR="0" rtl="0" algn="l">
              <a:spcBef>
                <a:spcPts val="0"/>
              </a:spcBef>
              <a:spcAft>
                <a:spcPts val="0"/>
              </a:spcAft>
              <a:buSzPts val="2800"/>
              <a:buNone/>
              <a:defRPr b="0" i="0" sz="1700" u="none" cap="none" strike="noStrike">
                <a:solidFill>
                  <a:srgbClr val="004F8F"/>
                </a:solidFill>
                <a:latin typeface="Arial Narrow"/>
                <a:ea typeface="Arial Narrow"/>
                <a:cs typeface="Arial Narrow"/>
                <a:sym typeface="Arial Narrow"/>
              </a:defRPr>
            </a:lvl7pPr>
            <a:lvl8pPr lvl="7" marR="0" rtl="0" algn="l">
              <a:spcBef>
                <a:spcPts val="0"/>
              </a:spcBef>
              <a:spcAft>
                <a:spcPts val="0"/>
              </a:spcAft>
              <a:buSzPts val="2800"/>
              <a:buNone/>
              <a:defRPr b="0" i="0" sz="1700" u="none" cap="none" strike="noStrike">
                <a:solidFill>
                  <a:srgbClr val="004F8F"/>
                </a:solidFill>
                <a:latin typeface="Arial Narrow"/>
                <a:ea typeface="Arial Narrow"/>
                <a:cs typeface="Arial Narrow"/>
                <a:sym typeface="Arial Narrow"/>
              </a:defRPr>
            </a:lvl8pPr>
            <a:lvl9pPr lvl="8" marR="0" rtl="0" algn="l">
              <a:spcBef>
                <a:spcPts val="0"/>
              </a:spcBef>
              <a:spcAft>
                <a:spcPts val="0"/>
              </a:spcAft>
              <a:buSzPts val="2800"/>
              <a:buNone/>
              <a:defRPr b="0" i="0" sz="1700" u="none" cap="none" strike="noStrike">
                <a:solidFill>
                  <a:srgbClr val="004F8F"/>
                </a:solidFill>
                <a:latin typeface="Arial Narrow"/>
                <a:ea typeface="Arial Narrow"/>
                <a:cs typeface="Arial Narrow"/>
                <a:sym typeface="Arial Narrow"/>
              </a:defRPr>
            </a:lvl9pPr>
          </a:lstStyle>
          <a:p/>
        </p:txBody>
      </p:sp>
      <p:sp>
        <p:nvSpPr>
          <p:cNvPr id="81" name="Google Shape;81;p17"/>
          <p:cNvSpPr txBox="1"/>
          <p:nvPr>
            <p:ph idx="12" type="sldNum"/>
          </p:nvPr>
        </p:nvSpPr>
        <p:spPr>
          <a:xfrm>
            <a:off x="8316000" y="4994999"/>
            <a:ext cx="688500" cy="81000"/>
          </a:xfrm>
          <a:prstGeom prst="rect">
            <a:avLst/>
          </a:prstGeom>
          <a:noFill/>
          <a:ln>
            <a:noFill/>
          </a:ln>
        </p:spPr>
        <p:txBody>
          <a:bodyPr anchorCtr="0" anchor="t" bIns="17150" lIns="34275" spcFirstLastPara="1" rIns="34275" wrap="square" tIns="17150">
            <a:normAutofit fontScale="47500" lnSpcReduction="10000"/>
          </a:bodyPr>
          <a:lstStyle>
            <a:lvl1pPr indent="0" lvl="0" marL="0" marR="0" rtl="0" algn="r">
              <a:spcBef>
                <a:spcPts val="0"/>
              </a:spcBef>
              <a:spcAft>
                <a:spcPts val="0"/>
              </a:spcAft>
              <a:buNone/>
              <a:defRPr b="0" i="0" sz="700" u="none" cap="none" strike="noStrike">
                <a:solidFill>
                  <a:schemeClr val="dk1"/>
                </a:solidFill>
                <a:latin typeface="Arial Narrow"/>
                <a:ea typeface="Arial Narrow"/>
                <a:cs typeface="Arial Narrow"/>
                <a:sym typeface="Arial Narrow"/>
              </a:defRPr>
            </a:lvl1pPr>
            <a:lvl2pPr indent="0" lvl="1" marL="0" marR="0" rtl="0" algn="r">
              <a:spcBef>
                <a:spcPts val="0"/>
              </a:spcBef>
              <a:spcAft>
                <a:spcPts val="0"/>
              </a:spcAft>
              <a:buNone/>
              <a:defRPr b="0" i="0" sz="700" u="none" cap="none" strike="noStrike">
                <a:solidFill>
                  <a:schemeClr val="dk1"/>
                </a:solidFill>
                <a:latin typeface="Arial Narrow"/>
                <a:ea typeface="Arial Narrow"/>
                <a:cs typeface="Arial Narrow"/>
                <a:sym typeface="Arial Narrow"/>
              </a:defRPr>
            </a:lvl2pPr>
            <a:lvl3pPr indent="0" lvl="2" marL="0" marR="0" rtl="0" algn="r">
              <a:spcBef>
                <a:spcPts val="0"/>
              </a:spcBef>
              <a:spcAft>
                <a:spcPts val="0"/>
              </a:spcAft>
              <a:buNone/>
              <a:defRPr b="0" i="0" sz="700" u="none" cap="none" strike="noStrike">
                <a:solidFill>
                  <a:schemeClr val="dk1"/>
                </a:solidFill>
                <a:latin typeface="Arial Narrow"/>
                <a:ea typeface="Arial Narrow"/>
                <a:cs typeface="Arial Narrow"/>
                <a:sym typeface="Arial Narrow"/>
              </a:defRPr>
            </a:lvl3pPr>
            <a:lvl4pPr indent="0" lvl="3" marL="0" marR="0" rtl="0" algn="r">
              <a:spcBef>
                <a:spcPts val="0"/>
              </a:spcBef>
              <a:spcAft>
                <a:spcPts val="0"/>
              </a:spcAft>
              <a:buNone/>
              <a:defRPr b="0" i="0" sz="700" u="none" cap="none" strike="noStrike">
                <a:solidFill>
                  <a:schemeClr val="dk1"/>
                </a:solidFill>
                <a:latin typeface="Arial Narrow"/>
                <a:ea typeface="Arial Narrow"/>
                <a:cs typeface="Arial Narrow"/>
                <a:sym typeface="Arial Narrow"/>
              </a:defRPr>
            </a:lvl4pPr>
            <a:lvl5pPr indent="0" lvl="4" marL="0" marR="0" rtl="0" algn="r">
              <a:spcBef>
                <a:spcPts val="0"/>
              </a:spcBef>
              <a:spcAft>
                <a:spcPts val="0"/>
              </a:spcAft>
              <a:buNone/>
              <a:defRPr b="0" i="0" sz="700" u="none" cap="none" strike="noStrike">
                <a:solidFill>
                  <a:schemeClr val="dk1"/>
                </a:solidFill>
                <a:latin typeface="Arial Narrow"/>
                <a:ea typeface="Arial Narrow"/>
                <a:cs typeface="Arial Narrow"/>
                <a:sym typeface="Arial Narrow"/>
              </a:defRPr>
            </a:lvl5pPr>
            <a:lvl6pPr indent="0" lvl="5" marL="0" marR="0" rtl="0" algn="r">
              <a:spcBef>
                <a:spcPts val="0"/>
              </a:spcBef>
              <a:spcAft>
                <a:spcPts val="0"/>
              </a:spcAft>
              <a:buNone/>
              <a:defRPr b="0" i="0" sz="700" u="none" cap="none" strike="noStrike">
                <a:solidFill>
                  <a:schemeClr val="dk1"/>
                </a:solidFill>
                <a:latin typeface="Arial Narrow"/>
                <a:ea typeface="Arial Narrow"/>
                <a:cs typeface="Arial Narrow"/>
                <a:sym typeface="Arial Narrow"/>
              </a:defRPr>
            </a:lvl6pPr>
            <a:lvl7pPr indent="0" lvl="6" marL="0" marR="0" rtl="0" algn="r">
              <a:spcBef>
                <a:spcPts val="0"/>
              </a:spcBef>
              <a:spcAft>
                <a:spcPts val="0"/>
              </a:spcAft>
              <a:buNone/>
              <a:defRPr b="0" i="0" sz="700" u="none" cap="none" strike="noStrike">
                <a:solidFill>
                  <a:schemeClr val="dk1"/>
                </a:solidFill>
                <a:latin typeface="Arial Narrow"/>
                <a:ea typeface="Arial Narrow"/>
                <a:cs typeface="Arial Narrow"/>
                <a:sym typeface="Arial Narrow"/>
              </a:defRPr>
            </a:lvl7pPr>
            <a:lvl8pPr indent="0" lvl="7" marL="0" marR="0" rtl="0" algn="r">
              <a:spcBef>
                <a:spcPts val="0"/>
              </a:spcBef>
              <a:spcAft>
                <a:spcPts val="0"/>
              </a:spcAft>
              <a:buNone/>
              <a:defRPr b="0" i="0" sz="700" u="none" cap="none" strike="noStrike">
                <a:solidFill>
                  <a:schemeClr val="dk1"/>
                </a:solidFill>
                <a:latin typeface="Arial Narrow"/>
                <a:ea typeface="Arial Narrow"/>
                <a:cs typeface="Arial Narrow"/>
                <a:sym typeface="Arial Narrow"/>
              </a:defRPr>
            </a:lvl8pPr>
            <a:lvl9pPr indent="0" lvl="8" marL="0" marR="0" rtl="0" algn="r">
              <a:spcBef>
                <a:spcPts val="0"/>
              </a:spcBef>
              <a:spcAft>
                <a:spcPts val="0"/>
              </a:spcAft>
              <a:buNone/>
              <a:defRPr b="0" i="0" sz="700" u="none" cap="none" strike="noStrike">
                <a:solidFill>
                  <a:schemeClr val="dk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slide" Target="/ppt/slides/slide9.xml"/><Relationship Id="rId4" Type="http://schemas.openxmlformats.org/officeDocument/2006/relationships/slide" Target="/ppt/slides/slide10.xml"/><Relationship Id="rId5" Type="http://schemas.openxmlformats.org/officeDocument/2006/relationships/slide" Target="/ppt/slides/slide23.xml"/><Relationship Id="rId6" Type="http://schemas.openxmlformats.org/officeDocument/2006/relationships/slide" Target="/ppt/slides/slide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hyperlink" Target="https://sb-colette-portal.matismedia.eu/#/" TargetMode="External"/><Relationship Id="rId6" Type="http://schemas.openxmlformats.org/officeDocument/2006/relationships/image" Target="../media/image30.png"/><Relationship Id="rId7"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29.png"/><Relationship Id="rId5" Type="http://schemas.openxmlformats.org/officeDocument/2006/relationships/image" Target="../media/image19.png"/><Relationship Id="rId6"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colette-project.eu/" TargetMode="External"/><Relationship Id="rId4" Type="http://schemas.openxmlformats.org/officeDocument/2006/relationships/image" Target="../media/image2.pn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7.png"/><Relationship Id="rId4" Type="http://schemas.openxmlformats.org/officeDocument/2006/relationships/image" Target="../media/image32.png"/><Relationship Id="rId5" Type="http://schemas.openxmlformats.org/officeDocument/2006/relationships/hyperlink" Target="https://app.edkimo.com/feedback/gulhaw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21.jpg"/><Relationship Id="rId5" Type="http://schemas.openxmlformats.org/officeDocument/2006/relationships/image" Target="../media/image9.png"/><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hyperlink" Target="https://sb-colette-portal.matismedia.eu/#/" TargetMode="External"/><Relationship Id="rId6"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TODO</a:t>
            </a:r>
            <a:endParaRPr/>
          </a:p>
        </p:txBody>
      </p:sp>
      <p:sp>
        <p:nvSpPr>
          <p:cNvPr id="87" name="Google Shape;87;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a:bodyPr>
          <a:lstStyle/>
          <a:p>
            <a:pPr indent="-334327" lvl="0" marL="457200" rtl="0" algn="l">
              <a:spcBef>
                <a:spcPts val="0"/>
              </a:spcBef>
              <a:spcAft>
                <a:spcPts val="0"/>
              </a:spcAft>
              <a:buSzPct val="100000"/>
              <a:buAutoNum type="arabicPeriod"/>
            </a:pPr>
            <a:r>
              <a:rPr lang="en"/>
              <a:t>Add a link/QR code to the web portal on slides “</a:t>
            </a:r>
            <a:r>
              <a:rPr lang="en" u="sng">
                <a:solidFill>
                  <a:schemeClr val="hlink"/>
                </a:solidFill>
                <a:hlinkClick action="ppaction://hlinksldjump" r:id="rId3"/>
              </a:rPr>
              <a:t>Registration</a:t>
            </a:r>
            <a:r>
              <a:rPr lang="en"/>
              <a:t>” and “</a:t>
            </a:r>
            <a:r>
              <a:rPr lang="en" u="sng">
                <a:solidFill>
                  <a:schemeClr val="hlink"/>
                </a:solidFill>
                <a:hlinkClick action="ppaction://hlinksldjump" r:id="rId4"/>
              </a:rPr>
              <a:t>Registration confirmation</a:t>
            </a:r>
            <a:r>
              <a:rPr lang="en"/>
              <a:t>”</a:t>
            </a:r>
            <a:endParaRPr/>
          </a:p>
          <a:p>
            <a:pPr indent="-334327" lvl="0" marL="457200" rtl="0" algn="l">
              <a:spcBef>
                <a:spcPts val="0"/>
              </a:spcBef>
              <a:spcAft>
                <a:spcPts val="0"/>
              </a:spcAft>
              <a:buSzPct val="100000"/>
              <a:buAutoNum type="arabicPeriod"/>
            </a:pPr>
            <a:r>
              <a:rPr lang="en"/>
              <a:t>Update the front page screenshot of the web portal on several slides that all have the text </a:t>
            </a:r>
            <a:r>
              <a:rPr lang="en" sz="1100">
                <a:solidFill>
                  <a:schemeClr val="dk1"/>
                </a:solidFill>
              </a:rPr>
              <a:t>(NOTE: Update screenshots!) </a:t>
            </a:r>
            <a:r>
              <a:rPr lang="en"/>
              <a:t>in the speaker notes window. </a:t>
            </a:r>
            <a:br>
              <a:rPr lang="en"/>
            </a:br>
            <a:r>
              <a:rPr lang="en"/>
              <a:t>Actually, update all screenshots. In this moment there is a sandbox version used.</a:t>
            </a:r>
            <a:endParaRPr/>
          </a:p>
          <a:p>
            <a:pPr indent="-334327" lvl="0" marL="457200" rtl="0" algn="l">
              <a:spcBef>
                <a:spcPts val="0"/>
              </a:spcBef>
              <a:spcAft>
                <a:spcPts val="0"/>
              </a:spcAft>
              <a:buSzPct val="100000"/>
              <a:buAutoNum type="arabicPeriod"/>
            </a:pPr>
            <a:r>
              <a:rPr lang="en"/>
              <a:t>@Sylvia: Please add information to the speaker notes of “</a:t>
            </a:r>
            <a:r>
              <a:rPr lang="en" u="sng">
                <a:solidFill>
                  <a:schemeClr val="hlink"/>
                </a:solidFill>
                <a:hlinkClick action="ppaction://hlinksldjump" r:id="rId5"/>
              </a:rPr>
              <a:t>Modify the…</a:t>
            </a:r>
            <a:r>
              <a:rPr lang="en"/>
              <a:t>” slide.</a:t>
            </a:r>
            <a:endParaRPr/>
          </a:p>
          <a:p>
            <a:pPr indent="-334327" lvl="0" marL="457200" rtl="0" algn="l">
              <a:spcBef>
                <a:spcPts val="0"/>
              </a:spcBef>
              <a:spcAft>
                <a:spcPts val="0"/>
              </a:spcAft>
              <a:buSzPct val="100000"/>
              <a:buAutoNum type="arabicPeriod"/>
            </a:pPr>
            <a:r>
              <a:rPr lang="en"/>
              <a:t>Create a link to a </a:t>
            </a:r>
            <a:r>
              <a:rPr lang="en"/>
              <a:t>Padlet</a:t>
            </a:r>
            <a:r>
              <a:rPr lang="en"/>
              <a:t>, Ekimo, Taskcard or Conceptboard</a:t>
            </a:r>
            <a:r>
              <a:rPr lang="en"/>
              <a:t> for the “</a:t>
            </a:r>
            <a:r>
              <a:rPr lang="en" u="sng">
                <a:solidFill>
                  <a:schemeClr val="hlink"/>
                </a:solidFill>
                <a:hlinkClick action="ppaction://hlinksldjump" r:id="rId6"/>
              </a:rPr>
              <a:t>Reflection and Feedback</a:t>
            </a:r>
            <a:r>
              <a:rPr lang="en"/>
              <a:t>” at the end of this module.</a:t>
            </a:r>
            <a:endParaRPr/>
          </a:p>
          <a:p>
            <a:pPr indent="-334327" lvl="0" marL="457200" rtl="0" algn="l">
              <a:spcBef>
                <a:spcPts val="0"/>
              </a:spcBef>
              <a:spcAft>
                <a:spcPts val="0"/>
              </a:spcAft>
              <a:buSzPct val="100000"/>
              <a:buAutoNum type="arabicPeriod"/>
            </a:pPr>
            <a:r>
              <a:rPr lang="en"/>
              <a:t>Add an overview of modules image with module 3 highlighted for the “</a:t>
            </a:r>
            <a:r>
              <a:rPr lang="en" u="sng">
                <a:solidFill>
                  <a:schemeClr val="hlink"/>
                </a:solidFill>
                <a:hlinkClick/>
              </a:rPr>
              <a:t>Outlook</a:t>
            </a:r>
            <a:r>
              <a:rPr lang="en"/>
              <a:t>” slide</a:t>
            </a:r>
            <a:endParaRPr/>
          </a:p>
          <a:p>
            <a:pPr indent="0" lvl="0" marL="457200" rtl="0" algn="l">
              <a:spcBef>
                <a:spcPts val="1200"/>
              </a:spcBef>
              <a:spcAft>
                <a:spcPts val="120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7"/>
          <p:cNvPicPr preferRelativeResize="0"/>
          <p:nvPr/>
        </p:nvPicPr>
        <p:blipFill>
          <a:blip r:embed="rId3">
            <a:alphaModFix/>
          </a:blip>
          <a:stretch>
            <a:fillRect/>
          </a:stretch>
        </p:blipFill>
        <p:spPr>
          <a:xfrm>
            <a:off x="152400" y="1170125"/>
            <a:ext cx="3848625" cy="3494425"/>
          </a:xfrm>
          <a:prstGeom prst="rect">
            <a:avLst/>
          </a:prstGeom>
          <a:noFill/>
          <a:ln>
            <a:noFill/>
          </a:ln>
        </p:spPr>
      </p:pic>
      <p:sp>
        <p:nvSpPr>
          <p:cNvPr id="177" name="Google Shape;177;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a:t>
            </a:r>
            <a:r>
              <a:rPr b="1" lang="en"/>
              <a:t>onfirmation d’inscription</a:t>
            </a:r>
            <a:endParaRPr b="1"/>
          </a:p>
        </p:txBody>
      </p:sp>
      <p:pic>
        <p:nvPicPr>
          <p:cNvPr id="178" name="Google Shape;178;p27"/>
          <p:cNvPicPr preferRelativeResize="0"/>
          <p:nvPr/>
        </p:nvPicPr>
        <p:blipFill>
          <a:blip r:embed="rId4">
            <a:alphaModFix/>
          </a:blip>
          <a:stretch>
            <a:fillRect/>
          </a:stretch>
        </p:blipFill>
        <p:spPr>
          <a:xfrm>
            <a:off x="4174974" y="1807250"/>
            <a:ext cx="3772325" cy="1713300"/>
          </a:xfrm>
          <a:prstGeom prst="rect">
            <a:avLst/>
          </a:prstGeom>
          <a:noFill/>
          <a:ln cap="flat" cmpd="sng" w="9525">
            <a:solidFill>
              <a:schemeClr val="dk1"/>
            </a:solidFill>
            <a:prstDash val="solid"/>
            <a:round/>
            <a:headEnd len="sm" w="sm" type="none"/>
            <a:tailEnd len="sm" w="sm" type="none"/>
          </a:ln>
        </p:spPr>
      </p:pic>
      <p:sp>
        <p:nvSpPr>
          <p:cNvPr id="179" name="Google Shape;179;p27"/>
          <p:cNvSpPr/>
          <p:nvPr/>
        </p:nvSpPr>
        <p:spPr>
          <a:xfrm>
            <a:off x="4174963" y="965850"/>
            <a:ext cx="3465900" cy="74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5"/>
              </a:rPr>
              <a:t>https://sb-colette-portal.matismedia.eu/#/</a:t>
            </a:r>
            <a:r>
              <a:rPr lang="en"/>
              <a:t> </a:t>
            </a:r>
            <a:endParaRPr/>
          </a:p>
        </p:txBody>
      </p:sp>
      <p:sp>
        <p:nvSpPr>
          <p:cNvPr id="180" name="Google Shape;180;p27"/>
          <p:cNvSpPr/>
          <p:nvPr/>
        </p:nvSpPr>
        <p:spPr>
          <a:xfrm>
            <a:off x="5894725" y="3879400"/>
            <a:ext cx="1610400" cy="996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7"/>
          <p:cNvSpPr/>
          <p:nvPr/>
        </p:nvSpPr>
        <p:spPr>
          <a:xfrm>
            <a:off x="1234350" y="4088225"/>
            <a:ext cx="1543200" cy="2709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2" name="Google Shape;182;p27"/>
          <p:cNvPicPr preferRelativeResize="0"/>
          <p:nvPr/>
        </p:nvPicPr>
        <p:blipFill>
          <a:blip r:embed="rId6">
            <a:alphaModFix/>
          </a:blip>
          <a:stretch>
            <a:fillRect/>
          </a:stretch>
        </p:blipFill>
        <p:spPr>
          <a:xfrm>
            <a:off x="6206943" y="3954673"/>
            <a:ext cx="884975" cy="846375"/>
          </a:xfrm>
          <a:prstGeom prst="rect">
            <a:avLst/>
          </a:prstGeom>
          <a:noFill/>
          <a:ln>
            <a:noFill/>
          </a:ln>
        </p:spPr>
      </p:pic>
      <p:pic>
        <p:nvPicPr>
          <p:cNvPr id="183" name="Google Shape;183;p27"/>
          <p:cNvPicPr preferRelativeResize="0"/>
          <p:nvPr/>
        </p:nvPicPr>
        <p:blipFill rotWithShape="1">
          <a:blip r:embed="rId7">
            <a:alphaModFix/>
          </a:blip>
          <a:srcRect b="0" l="42049" r="0" t="0"/>
          <a:stretch/>
        </p:blipFill>
        <p:spPr>
          <a:xfrm>
            <a:off x="7643951" y="37075"/>
            <a:ext cx="1390751" cy="13886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28"/>
          <p:cNvPicPr preferRelativeResize="0"/>
          <p:nvPr/>
        </p:nvPicPr>
        <p:blipFill>
          <a:blip r:embed="rId3">
            <a:alphaModFix/>
          </a:blip>
          <a:stretch>
            <a:fillRect/>
          </a:stretch>
        </p:blipFill>
        <p:spPr>
          <a:xfrm>
            <a:off x="4745401" y="1017725"/>
            <a:ext cx="3500850" cy="3179025"/>
          </a:xfrm>
          <a:prstGeom prst="rect">
            <a:avLst/>
          </a:prstGeom>
          <a:noFill/>
          <a:ln>
            <a:noFill/>
          </a:ln>
        </p:spPr>
      </p:pic>
      <p:pic>
        <p:nvPicPr>
          <p:cNvPr id="189" name="Google Shape;189;p28"/>
          <p:cNvPicPr preferRelativeResize="0"/>
          <p:nvPr/>
        </p:nvPicPr>
        <p:blipFill>
          <a:blip r:embed="rId4">
            <a:alphaModFix/>
          </a:blip>
          <a:stretch>
            <a:fillRect/>
          </a:stretch>
        </p:blipFill>
        <p:spPr>
          <a:xfrm>
            <a:off x="460425" y="1122013"/>
            <a:ext cx="3742750" cy="2901679"/>
          </a:xfrm>
          <a:prstGeom prst="rect">
            <a:avLst/>
          </a:prstGeom>
          <a:noFill/>
          <a:ln>
            <a:noFill/>
          </a:ln>
        </p:spPr>
      </p:pic>
      <p:sp>
        <p:nvSpPr>
          <p:cNvPr id="190" name="Google Shape;190;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Connexion</a:t>
            </a:r>
            <a:endParaRPr b="1"/>
          </a:p>
        </p:txBody>
      </p:sp>
      <p:sp>
        <p:nvSpPr>
          <p:cNvPr id="191" name="Google Shape;191;p28"/>
          <p:cNvSpPr/>
          <p:nvPr/>
        </p:nvSpPr>
        <p:spPr>
          <a:xfrm>
            <a:off x="6159975" y="2802475"/>
            <a:ext cx="671700" cy="1947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8"/>
          <p:cNvSpPr/>
          <p:nvPr/>
        </p:nvSpPr>
        <p:spPr>
          <a:xfrm>
            <a:off x="4119475" y="2490425"/>
            <a:ext cx="505500" cy="194700"/>
          </a:xfrm>
          <a:prstGeom prst="rightArrow">
            <a:avLst>
              <a:gd fmla="val 50000" name="adj1"/>
              <a:gd fmla="val 50000" name="adj2"/>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8"/>
          <p:cNvSpPr/>
          <p:nvPr/>
        </p:nvSpPr>
        <p:spPr>
          <a:xfrm>
            <a:off x="2592775" y="4052725"/>
            <a:ext cx="1610400" cy="996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4" name="Google Shape;194;p28"/>
          <p:cNvPicPr preferRelativeResize="0"/>
          <p:nvPr/>
        </p:nvPicPr>
        <p:blipFill>
          <a:blip r:embed="rId5">
            <a:alphaModFix/>
          </a:blip>
          <a:stretch>
            <a:fillRect/>
          </a:stretch>
        </p:blipFill>
        <p:spPr>
          <a:xfrm>
            <a:off x="2955480" y="4127998"/>
            <a:ext cx="884975" cy="846375"/>
          </a:xfrm>
          <a:prstGeom prst="rect">
            <a:avLst/>
          </a:prstGeom>
          <a:noFill/>
          <a:ln>
            <a:noFill/>
          </a:ln>
        </p:spPr>
      </p:pic>
      <p:sp>
        <p:nvSpPr>
          <p:cNvPr id="195" name="Google Shape;195;p28"/>
          <p:cNvSpPr/>
          <p:nvPr/>
        </p:nvSpPr>
        <p:spPr>
          <a:xfrm>
            <a:off x="3568750" y="1192075"/>
            <a:ext cx="326400" cy="1512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Le</a:t>
            </a:r>
            <a:r>
              <a:rPr b="1" lang="en"/>
              <a:t> </a:t>
            </a:r>
            <a:r>
              <a:rPr b="1" lang="en">
                <a:solidFill>
                  <a:srgbClr val="3290C0"/>
                </a:solidFill>
              </a:rPr>
              <a:t>Portail Web</a:t>
            </a:r>
            <a:endParaRPr b="1"/>
          </a:p>
        </p:txBody>
      </p:sp>
      <p:pic>
        <p:nvPicPr>
          <p:cNvPr id="201" name="Google Shape;201;p29"/>
          <p:cNvPicPr preferRelativeResize="0"/>
          <p:nvPr/>
        </p:nvPicPr>
        <p:blipFill>
          <a:blip r:embed="rId3">
            <a:alphaModFix/>
          </a:blip>
          <a:stretch>
            <a:fillRect/>
          </a:stretch>
        </p:blipFill>
        <p:spPr>
          <a:xfrm>
            <a:off x="1244650" y="1017725"/>
            <a:ext cx="6654712" cy="3820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Parcours publics</a:t>
            </a:r>
            <a:endParaRPr b="1"/>
          </a:p>
        </p:txBody>
      </p:sp>
      <p:sp>
        <p:nvSpPr>
          <p:cNvPr id="207" name="Google Shape;207;p30"/>
          <p:cNvSpPr txBox="1"/>
          <p:nvPr>
            <p:ph idx="1" type="body"/>
          </p:nvPr>
        </p:nvSpPr>
        <p:spPr>
          <a:xfrm>
            <a:off x="311700" y="2444150"/>
            <a:ext cx="2448900" cy="2124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Naviguer parmi les parcours publics. </a:t>
            </a:r>
            <a:endParaRPr/>
          </a:p>
        </p:txBody>
      </p:sp>
      <p:pic>
        <p:nvPicPr>
          <p:cNvPr id="208" name="Google Shape;208;p30"/>
          <p:cNvPicPr preferRelativeResize="0"/>
          <p:nvPr/>
        </p:nvPicPr>
        <p:blipFill>
          <a:blip r:embed="rId3">
            <a:alphaModFix/>
          </a:blip>
          <a:stretch>
            <a:fillRect/>
          </a:stretch>
        </p:blipFill>
        <p:spPr>
          <a:xfrm>
            <a:off x="2913000" y="1170125"/>
            <a:ext cx="6078600" cy="3490185"/>
          </a:xfrm>
          <a:prstGeom prst="rect">
            <a:avLst/>
          </a:prstGeom>
          <a:noFill/>
          <a:ln>
            <a:noFill/>
          </a:ln>
        </p:spPr>
      </p:pic>
      <p:sp>
        <p:nvSpPr>
          <p:cNvPr id="209" name="Google Shape;209;p30"/>
          <p:cNvSpPr/>
          <p:nvPr/>
        </p:nvSpPr>
        <p:spPr>
          <a:xfrm>
            <a:off x="2813550" y="2730250"/>
            <a:ext cx="1480800" cy="610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0"/>
          <p:cNvSpPr/>
          <p:nvPr/>
        </p:nvSpPr>
        <p:spPr>
          <a:xfrm>
            <a:off x="4091325" y="2721263"/>
            <a:ext cx="1137300" cy="3879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4" name="Shape 214"/>
        <p:cNvGrpSpPr/>
        <p:nvPr/>
      </p:nvGrpSpPr>
      <p:grpSpPr>
        <a:xfrm>
          <a:off x="0" y="0"/>
          <a:ext cx="0" cy="0"/>
          <a:chOff x="0" y="0"/>
          <a:chExt cx="0" cy="0"/>
        </a:xfrm>
      </p:grpSpPr>
      <p:sp>
        <p:nvSpPr>
          <p:cNvPr id="215" name="Google Shape;215;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 </a:t>
            </a:r>
            <a:r>
              <a:rPr lang="en">
                <a:solidFill>
                  <a:srgbClr val="3290C0"/>
                </a:solidFill>
              </a:rPr>
              <a:t>chemin</a:t>
            </a:r>
            <a:endParaRPr>
              <a:solidFill>
                <a:srgbClr val="3290C0"/>
              </a:solidFill>
            </a:endParaRPr>
          </a:p>
        </p:txBody>
      </p:sp>
      <p:pic>
        <p:nvPicPr>
          <p:cNvPr id="216" name="Google Shape;216;p31"/>
          <p:cNvPicPr preferRelativeResize="0"/>
          <p:nvPr/>
        </p:nvPicPr>
        <p:blipFill>
          <a:blip r:embed="rId3">
            <a:alphaModFix/>
          </a:blip>
          <a:stretch>
            <a:fillRect/>
          </a:stretch>
        </p:blipFill>
        <p:spPr>
          <a:xfrm>
            <a:off x="1293125" y="1017725"/>
            <a:ext cx="6758838" cy="4125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32"/>
          <p:cNvPicPr preferRelativeResize="0"/>
          <p:nvPr/>
        </p:nvPicPr>
        <p:blipFill>
          <a:blip r:embed="rId3">
            <a:alphaModFix/>
          </a:blip>
          <a:stretch>
            <a:fillRect/>
          </a:stretch>
        </p:blipFill>
        <p:spPr>
          <a:xfrm>
            <a:off x="836452" y="288925"/>
            <a:ext cx="7471096" cy="5143500"/>
          </a:xfrm>
          <a:prstGeom prst="rect">
            <a:avLst/>
          </a:prstGeom>
          <a:noFill/>
          <a:ln>
            <a:noFill/>
          </a:ln>
        </p:spPr>
      </p:pic>
      <p:pic>
        <p:nvPicPr>
          <p:cNvPr id="222" name="Google Shape;222;p32"/>
          <p:cNvPicPr preferRelativeResize="0"/>
          <p:nvPr/>
        </p:nvPicPr>
        <p:blipFill>
          <a:blip r:embed="rId4">
            <a:alphaModFix/>
          </a:blip>
          <a:stretch>
            <a:fillRect/>
          </a:stretch>
        </p:blipFill>
        <p:spPr>
          <a:xfrm>
            <a:off x="6598626" y="3219450"/>
            <a:ext cx="1338324" cy="1790698"/>
          </a:xfrm>
          <a:prstGeom prst="rect">
            <a:avLst/>
          </a:prstGeom>
          <a:noFill/>
          <a:ln>
            <a:noFill/>
          </a:ln>
        </p:spPr>
      </p:pic>
      <p:pic>
        <p:nvPicPr>
          <p:cNvPr id="223" name="Google Shape;223;p32"/>
          <p:cNvPicPr preferRelativeResize="0"/>
          <p:nvPr/>
        </p:nvPicPr>
        <p:blipFill>
          <a:blip r:embed="rId5">
            <a:alphaModFix/>
          </a:blip>
          <a:stretch>
            <a:fillRect/>
          </a:stretch>
        </p:blipFill>
        <p:spPr>
          <a:xfrm>
            <a:off x="4255925" y="3785436"/>
            <a:ext cx="1240799" cy="1224715"/>
          </a:xfrm>
          <a:prstGeom prst="rect">
            <a:avLst/>
          </a:prstGeom>
          <a:noFill/>
          <a:ln>
            <a:noFill/>
          </a:ln>
        </p:spPr>
      </p:pic>
      <p:pic>
        <p:nvPicPr>
          <p:cNvPr id="224" name="Google Shape;224;p32"/>
          <p:cNvPicPr preferRelativeResize="0"/>
          <p:nvPr/>
        </p:nvPicPr>
        <p:blipFill>
          <a:blip r:embed="rId6">
            <a:alphaModFix/>
          </a:blip>
          <a:stretch>
            <a:fillRect/>
          </a:stretch>
        </p:blipFill>
        <p:spPr>
          <a:xfrm>
            <a:off x="1814675" y="3808452"/>
            <a:ext cx="1240799" cy="1201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33"/>
          <p:cNvPicPr preferRelativeResize="0"/>
          <p:nvPr/>
        </p:nvPicPr>
        <p:blipFill rotWithShape="1">
          <a:blip r:embed="rId3">
            <a:alphaModFix/>
          </a:blip>
          <a:srcRect b="0" l="891" r="0" t="1293"/>
          <a:stretch/>
        </p:blipFill>
        <p:spPr>
          <a:xfrm>
            <a:off x="4720675" y="1553949"/>
            <a:ext cx="4335150" cy="2003450"/>
          </a:xfrm>
          <a:prstGeom prst="rect">
            <a:avLst/>
          </a:prstGeom>
          <a:noFill/>
          <a:ln cap="flat" cmpd="sng" w="9525">
            <a:solidFill>
              <a:schemeClr val="dk1"/>
            </a:solidFill>
            <a:prstDash val="solid"/>
            <a:round/>
            <a:headEnd len="sm" w="sm" type="none"/>
            <a:tailEnd len="sm" w="sm" type="none"/>
          </a:ln>
        </p:spPr>
      </p:pic>
      <p:sp>
        <p:nvSpPr>
          <p:cNvPr id="230" name="Google Shape;230;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Mes chemins - Créer un nouveau </a:t>
            </a:r>
            <a:r>
              <a:rPr b="1" lang="en">
                <a:solidFill>
                  <a:srgbClr val="3290C0"/>
                </a:solidFill>
              </a:rPr>
              <a:t>chemin</a:t>
            </a:r>
            <a:endParaRPr b="1">
              <a:solidFill>
                <a:srgbClr val="3290C0"/>
              </a:solidFill>
            </a:endParaRPr>
          </a:p>
        </p:txBody>
      </p:sp>
      <p:pic>
        <p:nvPicPr>
          <p:cNvPr id="231" name="Google Shape;231;p33"/>
          <p:cNvPicPr preferRelativeResize="0"/>
          <p:nvPr/>
        </p:nvPicPr>
        <p:blipFill>
          <a:blip r:embed="rId4">
            <a:alphaModFix/>
          </a:blip>
          <a:stretch>
            <a:fillRect/>
          </a:stretch>
        </p:blipFill>
        <p:spPr>
          <a:xfrm>
            <a:off x="529300" y="1455588"/>
            <a:ext cx="3742750" cy="2901679"/>
          </a:xfrm>
          <a:prstGeom prst="rect">
            <a:avLst/>
          </a:prstGeom>
          <a:noFill/>
          <a:ln>
            <a:noFill/>
          </a:ln>
        </p:spPr>
      </p:pic>
      <p:sp>
        <p:nvSpPr>
          <p:cNvPr id="232" name="Google Shape;232;p33"/>
          <p:cNvSpPr/>
          <p:nvPr/>
        </p:nvSpPr>
        <p:spPr>
          <a:xfrm>
            <a:off x="4424275" y="1831625"/>
            <a:ext cx="296400" cy="167700"/>
          </a:xfrm>
          <a:prstGeom prst="rightArrow">
            <a:avLst>
              <a:gd fmla="val 50000" name="adj1"/>
              <a:gd fmla="val 50000" name="adj2"/>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3"/>
          <p:cNvSpPr/>
          <p:nvPr/>
        </p:nvSpPr>
        <p:spPr>
          <a:xfrm>
            <a:off x="5586750" y="1858150"/>
            <a:ext cx="466500" cy="2772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3"/>
          <p:cNvSpPr/>
          <p:nvPr/>
        </p:nvSpPr>
        <p:spPr>
          <a:xfrm>
            <a:off x="665775" y="1671575"/>
            <a:ext cx="3147900" cy="5727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4"/>
          <p:cNvSpPr txBox="1"/>
          <p:nvPr>
            <p:ph type="title"/>
          </p:nvPr>
        </p:nvSpPr>
        <p:spPr>
          <a:xfrm>
            <a:off x="311700" y="445025"/>
            <a:ext cx="3001200" cy="167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Remplissez les</a:t>
            </a:r>
            <a:r>
              <a:rPr b="1" lang="en"/>
              <a:t> </a:t>
            </a:r>
            <a:endParaRPr b="1"/>
          </a:p>
          <a:p>
            <a:pPr indent="0" lvl="0" marL="0" rtl="0" algn="l">
              <a:spcBef>
                <a:spcPts val="0"/>
              </a:spcBef>
              <a:spcAft>
                <a:spcPts val="0"/>
              </a:spcAft>
              <a:buNone/>
            </a:pPr>
            <a:r>
              <a:rPr b="1" lang="en"/>
              <a:t>informations </a:t>
            </a:r>
            <a:endParaRPr b="1"/>
          </a:p>
          <a:p>
            <a:pPr indent="0" lvl="0" marL="0" rtl="0" algn="l">
              <a:spcBef>
                <a:spcPts val="0"/>
              </a:spcBef>
              <a:spcAft>
                <a:spcPts val="0"/>
              </a:spcAft>
              <a:buNone/>
            </a:pPr>
            <a:r>
              <a:rPr b="1" lang="en"/>
              <a:t>Concernant le nouveau </a:t>
            </a:r>
            <a:r>
              <a:rPr b="1" lang="en">
                <a:solidFill>
                  <a:srgbClr val="3290C0"/>
                </a:solidFill>
              </a:rPr>
              <a:t>chemin</a:t>
            </a:r>
            <a:endParaRPr b="1">
              <a:solidFill>
                <a:srgbClr val="3290C0"/>
              </a:solidFill>
            </a:endParaRPr>
          </a:p>
          <a:p>
            <a:pPr indent="0" lvl="0" marL="0" rtl="0" algn="l">
              <a:spcBef>
                <a:spcPts val="0"/>
              </a:spcBef>
              <a:spcAft>
                <a:spcPts val="0"/>
              </a:spcAft>
              <a:buNone/>
            </a:pPr>
            <a:r>
              <a:rPr b="1" lang="en"/>
              <a:t>Titre et description</a:t>
            </a:r>
            <a:endParaRPr b="1"/>
          </a:p>
          <a:p>
            <a:pPr indent="0" lvl="0" marL="0" rtl="0" algn="l">
              <a:spcBef>
                <a:spcPts val="0"/>
              </a:spcBef>
              <a:spcAft>
                <a:spcPts val="0"/>
              </a:spcAft>
              <a:buNone/>
            </a:pPr>
            <a:r>
              <a:t/>
            </a:r>
            <a:endParaRPr b="1">
              <a:solidFill>
                <a:srgbClr val="3290C0"/>
              </a:solidFill>
            </a:endParaRPr>
          </a:p>
        </p:txBody>
      </p:sp>
      <p:pic>
        <p:nvPicPr>
          <p:cNvPr id="240" name="Google Shape;240;p34"/>
          <p:cNvPicPr preferRelativeResize="0"/>
          <p:nvPr/>
        </p:nvPicPr>
        <p:blipFill>
          <a:blip r:embed="rId3">
            <a:alphaModFix/>
          </a:blip>
          <a:stretch>
            <a:fillRect/>
          </a:stretch>
        </p:blipFill>
        <p:spPr>
          <a:xfrm>
            <a:off x="3373601" y="258900"/>
            <a:ext cx="5515350" cy="4736400"/>
          </a:xfrm>
          <a:prstGeom prst="rect">
            <a:avLst/>
          </a:prstGeom>
          <a:noFill/>
          <a:ln cap="flat" cmpd="sng" w="9525">
            <a:solidFill>
              <a:schemeClr val="dk2"/>
            </a:solidFill>
            <a:prstDash val="solid"/>
            <a:round/>
            <a:headEnd len="sm" w="sm" type="none"/>
            <a:tailEnd len="sm" w="sm" type="none"/>
          </a:ln>
        </p:spPr>
      </p:pic>
      <p:sp>
        <p:nvSpPr>
          <p:cNvPr id="241" name="Google Shape;241;p34"/>
          <p:cNvSpPr/>
          <p:nvPr/>
        </p:nvSpPr>
        <p:spPr>
          <a:xfrm>
            <a:off x="4572000" y="856375"/>
            <a:ext cx="2624400" cy="6354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4"/>
          <p:cNvSpPr/>
          <p:nvPr/>
        </p:nvSpPr>
        <p:spPr>
          <a:xfrm>
            <a:off x="4727175" y="1582025"/>
            <a:ext cx="3147900" cy="8556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5"/>
          <p:cNvSpPr txBox="1"/>
          <p:nvPr>
            <p:ph type="title"/>
          </p:nvPr>
        </p:nvSpPr>
        <p:spPr>
          <a:xfrm>
            <a:off x="311700" y="445025"/>
            <a:ext cx="2578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Ajoutez une </a:t>
            </a:r>
            <a:r>
              <a:rPr b="1" lang="en">
                <a:solidFill>
                  <a:srgbClr val="3290C0"/>
                </a:solidFill>
              </a:rPr>
              <a:t>tâche</a:t>
            </a:r>
            <a:r>
              <a:rPr b="1" lang="en"/>
              <a:t> au</a:t>
            </a:r>
            <a:r>
              <a:rPr b="1" lang="en"/>
              <a:t> </a:t>
            </a:r>
            <a:r>
              <a:rPr b="1" lang="en">
                <a:solidFill>
                  <a:srgbClr val="3290C0"/>
                </a:solidFill>
              </a:rPr>
              <a:t>chemin</a:t>
            </a:r>
            <a:endParaRPr b="1">
              <a:solidFill>
                <a:srgbClr val="3290C0"/>
              </a:solidFill>
            </a:endParaRPr>
          </a:p>
        </p:txBody>
      </p:sp>
      <p:pic>
        <p:nvPicPr>
          <p:cNvPr id="248" name="Google Shape;248;p35"/>
          <p:cNvPicPr preferRelativeResize="0"/>
          <p:nvPr/>
        </p:nvPicPr>
        <p:blipFill>
          <a:blip r:embed="rId3">
            <a:alphaModFix/>
          </a:blip>
          <a:stretch>
            <a:fillRect/>
          </a:stretch>
        </p:blipFill>
        <p:spPr>
          <a:xfrm>
            <a:off x="3373601" y="258900"/>
            <a:ext cx="5515350" cy="4736400"/>
          </a:xfrm>
          <a:prstGeom prst="rect">
            <a:avLst/>
          </a:prstGeom>
          <a:noFill/>
          <a:ln cap="flat" cmpd="sng" w="9525">
            <a:solidFill>
              <a:schemeClr val="dk2"/>
            </a:solidFill>
            <a:prstDash val="solid"/>
            <a:round/>
            <a:headEnd len="sm" w="sm" type="none"/>
            <a:tailEnd len="sm" w="sm" type="none"/>
          </a:ln>
        </p:spPr>
      </p:pic>
      <p:sp>
        <p:nvSpPr>
          <p:cNvPr id="249" name="Google Shape;249;p35"/>
          <p:cNvSpPr txBox="1"/>
          <p:nvPr>
            <p:ph idx="1" type="body"/>
          </p:nvPr>
        </p:nvSpPr>
        <p:spPr>
          <a:xfrm>
            <a:off x="311700" y="2012825"/>
            <a:ext cx="2726700" cy="255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rPr lang="en"/>
              <a:t>Chaque </a:t>
            </a:r>
            <a:r>
              <a:rPr lang="en">
                <a:solidFill>
                  <a:srgbClr val="3290C0"/>
                </a:solidFill>
              </a:rPr>
              <a:t>Famille de tâches</a:t>
            </a:r>
            <a:r>
              <a:rPr lang="en"/>
              <a:t> se décline suivant différents </a:t>
            </a:r>
            <a:r>
              <a:rPr lang="en">
                <a:solidFill>
                  <a:srgbClr val="3290C0"/>
                </a:solidFill>
              </a:rPr>
              <a:t>scénario</a:t>
            </a:r>
            <a:r>
              <a:rPr lang="en"/>
              <a:t>s modèles.</a:t>
            </a:r>
            <a:endParaRPr/>
          </a:p>
        </p:txBody>
      </p:sp>
      <p:pic>
        <p:nvPicPr>
          <p:cNvPr id="250" name="Google Shape;250;p35"/>
          <p:cNvPicPr preferRelativeResize="0"/>
          <p:nvPr/>
        </p:nvPicPr>
        <p:blipFill rotWithShape="1">
          <a:blip r:embed="rId4">
            <a:alphaModFix/>
          </a:blip>
          <a:srcRect b="36439" l="47398" r="0" t="13540"/>
          <a:stretch/>
        </p:blipFill>
        <p:spPr>
          <a:xfrm>
            <a:off x="4703863" y="680525"/>
            <a:ext cx="2854824" cy="1440600"/>
          </a:xfrm>
          <a:prstGeom prst="rect">
            <a:avLst/>
          </a:prstGeom>
          <a:noFill/>
          <a:ln>
            <a:noFill/>
          </a:ln>
        </p:spPr>
      </p:pic>
      <p:sp>
        <p:nvSpPr>
          <p:cNvPr id="251" name="Google Shape;251;p35"/>
          <p:cNvSpPr/>
          <p:nvPr/>
        </p:nvSpPr>
        <p:spPr>
          <a:xfrm>
            <a:off x="3172600" y="498425"/>
            <a:ext cx="1706100" cy="45528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5"/>
          <p:cNvSpPr/>
          <p:nvPr/>
        </p:nvSpPr>
        <p:spPr>
          <a:xfrm>
            <a:off x="3996900" y="2571750"/>
            <a:ext cx="958500" cy="6354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6"/>
          <p:cNvSpPr txBox="1"/>
          <p:nvPr>
            <p:ph type="title"/>
          </p:nvPr>
        </p:nvSpPr>
        <p:spPr>
          <a:xfrm>
            <a:off x="99400" y="445025"/>
            <a:ext cx="89595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420"/>
              <a:t>Ajoutez une tâche: La </a:t>
            </a:r>
            <a:r>
              <a:rPr b="1" lang="en" sz="2420">
                <a:solidFill>
                  <a:srgbClr val="3290C0"/>
                </a:solidFill>
              </a:rPr>
              <a:t>Famille de tâches </a:t>
            </a:r>
            <a:r>
              <a:rPr b="1" lang="en" sz="2420"/>
              <a:t>Building Cubes</a:t>
            </a:r>
            <a:endParaRPr b="1" sz="2420"/>
          </a:p>
        </p:txBody>
      </p:sp>
      <p:pic>
        <p:nvPicPr>
          <p:cNvPr id="258" name="Google Shape;258;p36"/>
          <p:cNvPicPr preferRelativeResize="0"/>
          <p:nvPr/>
        </p:nvPicPr>
        <p:blipFill>
          <a:blip r:embed="rId3">
            <a:alphaModFix/>
          </a:blip>
          <a:stretch>
            <a:fillRect/>
          </a:stretch>
        </p:blipFill>
        <p:spPr>
          <a:xfrm>
            <a:off x="487113" y="1144850"/>
            <a:ext cx="6636526" cy="3521676"/>
          </a:xfrm>
          <a:prstGeom prst="rect">
            <a:avLst/>
          </a:prstGeom>
          <a:noFill/>
          <a:ln cap="flat" cmpd="sng" w="9525">
            <a:solidFill>
              <a:schemeClr val="dk1"/>
            </a:solidFill>
            <a:prstDash val="solid"/>
            <a:round/>
            <a:headEnd len="sm" w="sm" type="none"/>
            <a:tailEnd len="sm" w="sm" type="none"/>
          </a:ln>
        </p:spPr>
      </p:pic>
      <p:sp>
        <p:nvSpPr>
          <p:cNvPr id="259" name="Google Shape;259;p36"/>
          <p:cNvSpPr/>
          <p:nvPr/>
        </p:nvSpPr>
        <p:spPr>
          <a:xfrm>
            <a:off x="2559150" y="4124825"/>
            <a:ext cx="958500" cy="6354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ctrTitle"/>
          </p:nvPr>
        </p:nvSpPr>
        <p:spPr>
          <a:xfrm>
            <a:off x="273158" y="101205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Le portail w</a:t>
            </a:r>
            <a:r>
              <a:rPr lang="en"/>
              <a:t>eb </a:t>
            </a:r>
            <a:r>
              <a:rPr lang="en"/>
              <a:t> </a:t>
            </a:r>
            <a:r>
              <a:rPr lang="en">
                <a:solidFill>
                  <a:schemeClr val="lt1"/>
                </a:solidFill>
              </a:rPr>
              <a:t>&lt;colette/&gt; </a:t>
            </a:r>
            <a:endParaRPr/>
          </a:p>
        </p:txBody>
      </p:sp>
      <p:sp>
        <p:nvSpPr>
          <p:cNvPr id="93" name="Google Shape;93;p19"/>
          <p:cNvSpPr txBox="1"/>
          <p:nvPr>
            <p:ph idx="1" type="subTitle"/>
          </p:nvPr>
        </p:nvSpPr>
        <p:spPr>
          <a:xfrm>
            <a:off x="273150" y="3598050"/>
            <a:ext cx="8520600" cy="792600"/>
          </a:xfrm>
          <a:prstGeom prst="rect">
            <a:avLst/>
          </a:prstGeom>
        </p:spPr>
        <p:txBody>
          <a:bodyPr anchorCtr="0" anchor="t" bIns="91425" lIns="91425" spcFirstLastPara="1" rIns="91425" wrap="square" tIns="91425">
            <a:normAutofit fontScale="55000" lnSpcReduction="20000"/>
          </a:bodyPr>
          <a:lstStyle/>
          <a:p>
            <a:pPr indent="0" lvl="0" marL="0" rtl="0" algn="ctr">
              <a:spcBef>
                <a:spcPts val="0"/>
              </a:spcBef>
              <a:spcAft>
                <a:spcPts val="0"/>
              </a:spcAft>
              <a:buNone/>
            </a:pPr>
            <a:r>
              <a:rPr lang="en"/>
              <a:t>Introduction pour enseignants</a:t>
            </a:r>
            <a:br>
              <a:rPr lang="en"/>
            </a:br>
            <a:r>
              <a:rPr lang="en" sz="1700">
                <a:solidFill>
                  <a:srgbClr val="CE0069"/>
                </a:solidFill>
                <a:highlight>
                  <a:srgbClr val="FFFFFF"/>
                </a:highlight>
                <a:latin typeface="Montserrat"/>
                <a:ea typeface="Montserrat"/>
                <a:cs typeface="Montserrat"/>
                <a:sym typeface="Montserrat"/>
              </a:rPr>
              <a:t>Computational Thinking Learning Environment for Teachers in Europe</a:t>
            </a:r>
            <a:endParaRPr sz="1700">
              <a:solidFill>
                <a:srgbClr val="CE0069"/>
              </a:solidFill>
              <a:highlight>
                <a:srgbClr val="FFFFFF"/>
              </a:highlight>
              <a:latin typeface="Montserrat"/>
              <a:ea typeface="Montserrat"/>
              <a:cs typeface="Montserrat"/>
              <a:sym typeface="Montserrat"/>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100" u="sng">
                <a:solidFill>
                  <a:schemeClr val="hlink"/>
                </a:solidFill>
                <a:hlinkClick r:id="rId3"/>
              </a:rPr>
              <a:t>Computational Thinking Learning Environment for Teachers in Europe (colette-project.eu)</a:t>
            </a:r>
            <a:endParaRPr/>
          </a:p>
        </p:txBody>
      </p:sp>
      <p:pic>
        <p:nvPicPr>
          <p:cNvPr id="94" name="Google Shape;94;p19"/>
          <p:cNvPicPr preferRelativeResize="0"/>
          <p:nvPr/>
        </p:nvPicPr>
        <p:blipFill rotWithShape="1">
          <a:blip r:embed="rId4">
            <a:alphaModFix/>
          </a:blip>
          <a:srcRect b="0" l="42049" r="0" t="0"/>
          <a:stretch/>
        </p:blipFill>
        <p:spPr>
          <a:xfrm>
            <a:off x="162953" y="63925"/>
            <a:ext cx="2143325" cy="2140025"/>
          </a:xfrm>
          <a:prstGeom prst="rect">
            <a:avLst/>
          </a:prstGeom>
          <a:noFill/>
          <a:ln>
            <a:noFill/>
          </a:ln>
        </p:spPr>
      </p:pic>
      <p:pic>
        <p:nvPicPr>
          <p:cNvPr id="95" name="Google Shape;95;p19"/>
          <p:cNvPicPr preferRelativeResize="0"/>
          <p:nvPr/>
        </p:nvPicPr>
        <p:blipFill>
          <a:blip r:embed="rId5">
            <a:alphaModFix/>
          </a:blip>
          <a:stretch>
            <a:fillRect/>
          </a:stretch>
        </p:blipFill>
        <p:spPr>
          <a:xfrm>
            <a:off x="4603712" y="1875125"/>
            <a:ext cx="4190025" cy="1393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Ajoutez une nouvelle tâche</a:t>
            </a:r>
            <a:endParaRPr b="1"/>
          </a:p>
        </p:txBody>
      </p:sp>
      <p:pic>
        <p:nvPicPr>
          <p:cNvPr id="265" name="Google Shape;265;p37"/>
          <p:cNvPicPr preferRelativeResize="0"/>
          <p:nvPr/>
        </p:nvPicPr>
        <p:blipFill>
          <a:blip r:embed="rId3">
            <a:alphaModFix/>
          </a:blip>
          <a:stretch>
            <a:fillRect/>
          </a:stretch>
        </p:blipFill>
        <p:spPr>
          <a:xfrm>
            <a:off x="64600" y="1255401"/>
            <a:ext cx="3384200" cy="2711125"/>
          </a:xfrm>
          <a:prstGeom prst="rect">
            <a:avLst/>
          </a:prstGeom>
          <a:noFill/>
          <a:ln cap="flat" cmpd="sng" w="9525">
            <a:solidFill>
              <a:schemeClr val="dk2"/>
            </a:solidFill>
            <a:prstDash val="solid"/>
            <a:round/>
            <a:headEnd len="sm" w="sm" type="none"/>
            <a:tailEnd len="sm" w="sm" type="none"/>
          </a:ln>
        </p:spPr>
      </p:pic>
      <p:pic>
        <p:nvPicPr>
          <p:cNvPr id="266" name="Google Shape;266;p37"/>
          <p:cNvPicPr preferRelativeResize="0"/>
          <p:nvPr/>
        </p:nvPicPr>
        <p:blipFill>
          <a:blip r:embed="rId4">
            <a:alphaModFix/>
          </a:blip>
          <a:stretch>
            <a:fillRect/>
          </a:stretch>
        </p:blipFill>
        <p:spPr>
          <a:xfrm>
            <a:off x="3685600" y="1354837"/>
            <a:ext cx="5305925" cy="2512250"/>
          </a:xfrm>
          <a:prstGeom prst="rect">
            <a:avLst/>
          </a:prstGeom>
          <a:noFill/>
          <a:ln cap="flat" cmpd="sng" w="9525">
            <a:solidFill>
              <a:schemeClr val="dk2"/>
            </a:solidFill>
            <a:prstDash val="solid"/>
            <a:round/>
            <a:headEnd len="sm" w="sm" type="none"/>
            <a:tailEnd len="sm" w="sm" type="none"/>
          </a:ln>
        </p:spPr>
      </p:pic>
      <p:sp>
        <p:nvSpPr>
          <p:cNvPr id="267" name="Google Shape;267;p37"/>
          <p:cNvSpPr/>
          <p:nvPr/>
        </p:nvSpPr>
        <p:spPr>
          <a:xfrm>
            <a:off x="3448788" y="2527113"/>
            <a:ext cx="296400" cy="167700"/>
          </a:xfrm>
          <a:prstGeom prst="rightArrow">
            <a:avLst>
              <a:gd fmla="val 50000" name="adj1"/>
              <a:gd fmla="val 50000" name="adj2"/>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7"/>
          <p:cNvSpPr/>
          <p:nvPr/>
        </p:nvSpPr>
        <p:spPr>
          <a:xfrm>
            <a:off x="535950" y="2972843"/>
            <a:ext cx="1101900" cy="5367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E4A8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Définition de tâche : </a:t>
            </a:r>
            <a:r>
              <a:rPr b="1" lang="en">
                <a:solidFill>
                  <a:srgbClr val="3290C0"/>
                </a:solidFill>
              </a:rPr>
              <a:t>ce que l'élève doit faire</a:t>
            </a:r>
            <a:endParaRPr b="1">
              <a:solidFill>
                <a:srgbClr val="3290C0"/>
              </a:solidFill>
            </a:endParaRPr>
          </a:p>
        </p:txBody>
      </p:sp>
      <p:sp>
        <p:nvSpPr>
          <p:cNvPr id="274" name="Google Shape;274;p38"/>
          <p:cNvSpPr txBox="1"/>
          <p:nvPr>
            <p:ph idx="1" type="body"/>
          </p:nvPr>
        </p:nvSpPr>
        <p:spPr>
          <a:xfrm>
            <a:off x="6776525" y="1974500"/>
            <a:ext cx="2290800" cy="2594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t/>
            </a:r>
            <a:endParaRPr/>
          </a:p>
          <a:p>
            <a:pPr indent="-334327" lvl="0" marL="457200" rtl="0" algn="l">
              <a:spcBef>
                <a:spcPts val="1200"/>
              </a:spcBef>
              <a:spcAft>
                <a:spcPts val="0"/>
              </a:spcAft>
              <a:buSzPct val="100000"/>
              <a:buChar char="●"/>
            </a:pPr>
            <a:r>
              <a:rPr lang="en"/>
              <a:t>Implémentation</a:t>
            </a:r>
            <a:endParaRPr/>
          </a:p>
          <a:p>
            <a:pPr indent="-334327" lvl="0" marL="457200" rtl="0" algn="l">
              <a:spcBef>
                <a:spcPts val="0"/>
              </a:spcBef>
              <a:spcAft>
                <a:spcPts val="0"/>
              </a:spcAft>
              <a:buClr>
                <a:srgbClr val="B7B7B7"/>
              </a:buClr>
              <a:buSzPct val="100000"/>
              <a:buChar char="●"/>
            </a:pPr>
            <a:r>
              <a:rPr lang="en">
                <a:solidFill>
                  <a:srgbClr val="B7B7B7"/>
                </a:solidFill>
              </a:rPr>
              <a:t>P</a:t>
            </a:r>
            <a:r>
              <a:rPr lang="en">
                <a:solidFill>
                  <a:srgbClr val="B7B7B7"/>
                </a:solidFill>
              </a:rPr>
              <a:t>uzzle de </a:t>
            </a:r>
            <a:r>
              <a:rPr lang="en">
                <a:solidFill>
                  <a:srgbClr val="B7B7B7"/>
                </a:solidFill>
              </a:rPr>
              <a:t>Parsons </a:t>
            </a:r>
            <a:endParaRPr>
              <a:solidFill>
                <a:srgbClr val="B7B7B7"/>
              </a:solidFill>
            </a:endParaRPr>
          </a:p>
          <a:p>
            <a:pPr indent="-334327" lvl="0" marL="457200" rtl="0" algn="l">
              <a:spcBef>
                <a:spcPts val="0"/>
              </a:spcBef>
              <a:spcAft>
                <a:spcPts val="0"/>
              </a:spcAft>
              <a:buClr>
                <a:srgbClr val="B7B7B7"/>
              </a:buClr>
              <a:buSzPct val="100000"/>
              <a:buChar char="●"/>
            </a:pPr>
            <a:r>
              <a:rPr lang="en">
                <a:solidFill>
                  <a:srgbClr val="B7B7B7"/>
                </a:solidFill>
              </a:rPr>
              <a:t>Débogage</a:t>
            </a:r>
            <a:endParaRPr>
              <a:solidFill>
                <a:srgbClr val="B7B7B7"/>
              </a:solidFill>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Choisissons “Implémentation”</a:t>
            </a:r>
            <a:endParaRPr/>
          </a:p>
        </p:txBody>
      </p:sp>
      <p:pic>
        <p:nvPicPr>
          <p:cNvPr id="275" name="Google Shape;275;p38"/>
          <p:cNvPicPr preferRelativeResize="0"/>
          <p:nvPr/>
        </p:nvPicPr>
        <p:blipFill rotWithShape="1">
          <a:blip r:embed="rId3">
            <a:alphaModFix/>
          </a:blip>
          <a:srcRect b="0" l="24862" r="0" t="14104"/>
          <a:stretch/>
        </p:blipFill>
        <p:spPr>
          <a:xfrm>
            <a:off x="289225" y="1660050"/>
            <a:ext cx="6258249" cy="3109600"/>
          </a:xfrm>
          <a:prstGeom prst="rect">
            <a:avLst/>
          </a:prstGeom>
          <a:noFill/>
          <a:ln cap="flat" cmpd="sng" w="9525">
            <a:solidFill>
              <a:schemeClr val="dk1"/>
            </a:solidFill>
            <a:prstDash val="solid"/>
            <a:round/>
            <a:headEnd len="sm" w="sm" type="none"/>
            <a:tailEnd len="sm" w="sm" type="none"/>
          </a:ln>
        </p:spPr>
      </p:pic>
      <p:sp>
        <p:nvSpPr>
          <p:cNvPr id="276" name="Google Shape;276;p38"/>
          <p:cNvSpPr/>
          <p:nvPr/>
        </p:nvSpPr>
        <p:spPr>
          <a:xfrm>
            <a:off x="150000" y="3135775"/>
            <a:ext cx="2695800" cy="5367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La forme à construire: le</a:t>
            </a:r>
            <a:r>
              <a:rPr b="1" lang="en">
                <a:solidFill>
                  <a:srgbClr val="3290C0"/>
                </a:solidFill>
              </a:rPr>
              <a:t> Scénario</a:t>
            </a:r>
            <a:endParaRPr b="1">
              <a:solidFill>
                <a:srgbClr val="3290C0"/>
              </a:solidFill>
            </a:endParaRPr>
          </a:p>
        </p:txBody>
      </p:sp>
      <p:pic>
        <p:nvPicPr>
          <p:cNvPr id="282" name="Google Shape;282;p39"/>
          <p:cNvPicPr preferRelativeResize="0"/>
          <p:nvPr/>
        </p:nvPicPr>
        <p:blipFill rotWithShape="1">
          <a:blip r:embed="rId3">
            <a:alphaModFix/>
          </a:blip>
          <a:srcRect b="0" l="0" r="1883" t="24981"/>
          <a:stretch/>
        </p:blipFill>
        <p:spPr>
          <a:xfrm>
            <a:off x="474675" y="1093575"/>
            <a:ext cx="5174726" cy="3745126"/>
          </a:xfrm>
          <a:prstGeom prst="rect">
            <a:avLst/>
          </a:prstGeom>
          <a:noFill/>
          <a:ln cap="flat" cmpd="sng" w="9525">
            <a:solidFill>
              <a:schemeClr val="dk1"/>
            </a:solidFill>
            <a:prstDash val="solid"/>
            <a:round/>
            <a:headEnd len="sm" w="sm" type="none"/>
            <a:tailEnd len="sm" w="sm" type="none"/>
          </a:ln>
        </p:spPr>
      </p:pic>
      <p:sp>
        <p:nvSpPr>
          <p:cNvPr id="283" name="Google Shape;283;p39"/>
          <p:cNvSpPr/>
          <p:nvPr/>
        </p:nvSpPr>
        <p:spPr>
          <a:xfrm>
            <a:off x="235500" y="1373150"/>
            <a:ext cx="2695800" cy="5367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9"/>
          <p:cNvSpPr txBox="1"/>
          <p:nvPr>
            <p:ph idx="1" type="body"/>
          </p:nvPr>
        </p:nvSpPr>
        <p:spPr>
          <a:xfrm>
            <a:off x="5828950" y="1152475"/>
            <a:ext cx="3003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Scénarios disponibles dans la famille Building Cubes:</a:t>
            </a:r>
            <a:endParaRPr/>
          </a:p>
          <a:p>
            <a:pPr indent="-304800" lvl="0" marL="457200" rtl="0" algn="l">
              <a:spcBef>
                <a:spcPts val="1200"/>
              </a:spcBef>
              <a:spcAft>
                <a:spcPts val="0"/>
              </a:spcAft>
              <a:buSzPts val="1200"/>
              <a:buChar char="●"/>
            </a:pPr>
            <a:r>
              <a:rPr lang="en" sz="1200"/>
              <a:t>L-shape</a:t>
            </a:r>
            <a:endParaRPr sz="1200"/>
          </a:p>
          <a:p>
            <a:pPr indent="-304800" lvl="0" marL="457200" rtl="0" algn="l">
              <a:spcBef>
                <a:spcPts val="0"/>
              </a:spcBef>
              <a:spcAft>
                <a:spcPts val="0"/>
              </a:spcAft>
              <a:buSzPts val="1200"/>
              <a:buChar char="●"/>
            </a:pPr>
            <a:r>
              <a:rPr lang="en" sz="1200"/>
              <a:t>Cube</a:t>
            </a:r>
            <a:endParaRPr sz="1200"/>
          </a:p>
          <a:p>
            <a:pPr indent="-304800" lvl="0" marL="457200" rtl="0" algn="l">
              <a:spcBef>
                <a:spcPts val="0"/>
              </a:spcBef>
              <a:spcAft>
                <a:spcPts val="0"/>
              </a:spcAft>
              <a:buSzPts val="1200"/>
              <a:buChar char="●"/>
            </a:pPr>
            <a:r>
              <a:rPr lang="en" sz="1200"/>
              <a:t>Car</a:t>
            </a:r>
            <a:endParaRPr sz="1200"/>
          </a:p>
          <a:p>
            <a:pPr indent="-304800" lvl="0" marL="457200" rtl="0" algn="l">
              <a:spcBef>
                <a:spcPts val="0"/>
              </a:spcBef>
              <a:spcAft>
                <a:spcPts val="0"/>
              </a:spcAft>
              <a:buSzPts val="1200"/>
              <a:buChar char="●"/>
            </a:pPr>
            <a:r>
              <a:rPr lang="en" sz="1200"/>
              <a:t>Cube Wireframe</a:t>
            </a:r>
            <a:endParaRPr sz="1200"/>
          </a:p>
          <a:p>
            <a:pPr indent="-304800" lvl="0" marL="457200" rtl="0" algn="l">
              <a:spcBef>
                <a:spcPts val="0"/>
              </a:spcBef>
              <a:spcAft>
                <a:spcPts val="0"/>
              </a:spcAft>
              <a:buSzPts val="1200"/>
              <a:buChar char="●"/>
            </a:pPr>
            <a:r>
              <a:rPr lang="en" sz="1200"/>
              <a:t>Tower</a:t>
            </a:r>
            <a:endParaRPr sz="1200"/>
          </a:p>
          <a:p>
            <a:pPr indent="-304800" lvl="0" marL="457200" rtl="0" algn="l">
              <a:spcBef>
                <a:spcPts val="0"/>
              </a:spcBef>
              <a:spcAft>
                <a:spcPts val="0"/>
              </a:spcAft>
              <a:buSzPts val="1200"/>
              <a:buChar char="●"/>
            </a:pPr>
            <a:r>
              <a:rPr lang="en" sz="1200"/>
              <a:t>Cuboid</a:t>
            </a:r>
            <a:endParaRPr sz="1200"/>
          </a:p>
          <a:p>
            <a:pPr indent="-304800" lvl="0" marL="457200" rtl="0" algn="l">
              <a:spcBef>
                <a:spcPts val="0"/>
              </a:spcBef>
              <a:spcAft>
                <a:spcPts val="0"/>
              </a:spcAft>
              <a:buSzPts val="1200"/>
              <a:buChar char="●"/>
            </a:pPr>
            <a:r>
              <a:rPr lang="en" sz="1200"/>
              <a:t>Gate</a:t>
            </a:r>
            <a:endParaRPr sz="1200"/>
          </a:p>
          <a:p>
            <a:pPr indent="-304800" lvl="0" marL="457200" rtl="0" algn="l">
              <a:spcBef>
                <a:spcPts val="0"/>
              </a:spcBef>
              <a:spcAft>
                <a:spcPts val="0"/>
              </a:spcAft>
              <a:buSzPts val="1200"/>
              <a:buChar char="●"/>
            </a:pPr>
            <a:r>
              <a:rPr lang="en" sz="1200"/>
              <a:t>(Hollow) </a:t>
            </a:r>
            <a:r>
              <a:rPr lang="en" sz="1200"/>
              <a:t>Pyramid</a:t>
            </a:r>
            <a:endParaRPr sz="1200"/>
          </a:p>
          <a:p>
            <a:pPr indent="-304800" lvl="0" marL="457200" rtl="0" algn="l">
              <a:spcBef>
                <a:spcPts val="0"/>
              </a:spcBef>
              <a:spcAft>
                <a:spcPts val="0"/>
              </a:spcAft>
              <a:buSzPts val="1200"/>
              <a:buChar char="●"/>
            </a:pPr>
            <a:r>
              <a:rPr lang="en" sz="1200"/>
              <a:t>(Hollow) Prism</a:t>
            </a:r>
            <a:endParaRPr sz="1200"/>
          </a:p>
          <a:p>
            <a:pPr indent="-304800" lvl="0" marL="457200" rtl="0" algn="l">
              <a:spcBef>
                <a:spcPts val="0"/>
              </a:spcBef>
              <a:spcAft>
                <a:spcPts val="0"/>
              </a:spcAft>
              <a:buSzPts val="1200"/>
              <a:buChar char="●"/>
            </a:pPr>
            <a:r>
              <a:rPr lang="en" sz="1200"/>
              <a:t>Symmetrical corner</a:t>
            </a:r>
            <a:endParaRPr sz="1200"/>
          </a:p>
        </p:txBody>
      </p:sp>
      <p:sp>
        <p:nvSpPr>
          <p:cNvPr id="285" name="Google Shape;285;p39"/>
          <p:cNvSpPr/>
          <p:nvPr/>
        </p:nvSpPr>
        <p:spPr>
          <a:xfrm rot="-4475963">
            <a:off x="607761" y="2081361"/>
            <a:ext cx="663111" cy="980799"/>
          </a:xfrm>
          <a:prstGeom prst="bentArrow">
            <a:avLst>
              <a:gd fmla="val 25000" name="adj1"/>
              <a:gd fmla="val 25000" name="adj2"/>
              <a:gd fmla="val 25000" name="adj3"/>
              <a:gd fmla="val 43750" name="adj4"/>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9"/>
          <p:cNvSpPr txBox="1"/>
          <p:nvPr/>
        </p:nvSpPr>
        <p:spPr>
          <a:xfrm>
            <a:off x="1450325" y="2790175"/>
            <a:ext cx="1481100" cy="1262100"/>
          </a:xfrm>
          <a:prstGeom prst="rect">
            <a:avLst/>
          </a:prstGeom>
          <a:solidFill>
            <a:srgbClr val="EAD1D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rPr>
              <a:t>Choisissons tous la forme en L pour la démonstration de ce module.</a:t>
            </a:r>
            <a:endParaRPr b="1">
              <a:solidFill>
                <a:schemeClr val="dk2"/>
              </a:solidFill>
            </a:endParaRPr>
          </a:p>
        </p:txBody>
      </p:sp>
      <p:sp>
        <p:nvSpPr>
          <p:cNvPr id="287" name="Google Shape;287;p39"/>
          <p:cNvSpPr txBox="1"/>
          <p:nvPr/>
        </p:nvSpPr>
        <p:spPr>
          <a:xfrm>
            <a:off x="7596675" y="1864225"/>
            <a:ext cx="2695800" cy="22812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chemeClr val="dk2"/>
              </a:buClr>
              <a:buSzPts val="1200"/>
              <a:buChar char="●"/>
            </a:pPr>
            <a:r>
              <a:rPr lang="en" sz="1200">
                <a:solidFill>
                  <a:schemeClr val="dk2"/>
                </a:solidFill>
              </a:rPr>
              <a:t>Tunnel</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Stairs</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Corner Stairs</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Pavilion</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Shelves</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Spiral</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CT Logo</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Chair</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House (front)</a:t>
            </a:r>
            <a:endParaRPr sz="1200">
              <a:solidFill>
                <a:schemeClr val="dk2"/>
              </a:solidFill>
            </a:endParaRPr>
          </a:p>
          <a:p>
            <a:pPr indent="-304800" lvl="0" marL="457200" rtl="0" algn="l">
              <a:lnSpc>
                <a:spcPct val="115000"/>
              </a:lnSpc>
              <a:spcBef>
                <a:spcPts val="0"/>
              </a:spcBef>
              <a:spcAft>
                <a:spcPts val="0"/>
              </a:spcAft>
              <a:buClr>
                <a:schemeClr val="dk2"/>
              </a:buClr>
              <a:buSzPts val="1200"/>
              <a:buChar char="●"/>
            </a:pPr>
            <a:r>
              <a:rPr lang="en" sz="1200">
                <a:solidFill>
                  <a:schemeClr val="dk2"/>
                </a:solidFill>
              </a:rPr>
              <a:t>Hourglass</a:t>
            </a: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Modifier les réglages de la </a:t>
            </a:r>
            <a:r>
              <a:rPr b="1" lang="en">
                <a:solidFill>
                  <a:srgbClr val="3290C0"/>
                </a:solidFill>
              </a:rPr>
              <a:t>Tâche </a:t>
            </a:r>
            <a:r>
              <a:rPr b="1" lang="en"/>
              <a:t>et son</a:t>
            </a:r>
            <a:r>
              <a:rPr b="1" lang="en"/>
              <a:t> </a:t>
            </a:r>
            <a:r>
              <a:rPr b="1" lang="en">
                <a:solidFill>
                  <a:srgbClr val="3290C0"/>
                </a:solidFill>
              </a:rPr>
              <a:t>Aperçu</a:t>
            </a:r>
            <a:endParaRPr b="1">
              <a:solidFill>
                <a:srgbClr val="3290C0"/>
              </a:solidFill>
            </a:endParaRPr>
          </a:p>
        </p:txBody>
      </p:sp>
      <p:pic>
        <p:nvPicPr>
          <p:cNvPr id="293" name="Google Shape;293;p40"/>
          <p:cNvPicPr preferRelativeResize="0"/>
          <p:nvPr/>
        </p:nvPicPr>
        <p:blipFill rotWithShape="1">
          <a:blip r:embed="rId3">
            <a:alphaModFix/>
          </a:blip>
          <a:srcRect b="700" l="0" r="0" t="700"/>
          <a:stretch/>
        </p:blipFill>
        <p:spPr>
          <a:xfrm>
            <a:off x="1250453" y="1152475"/>
            <a:ext cx="6398177" cy="3919475"/>
          </a:xfrm>
          <a:prstGeom prst="rect">
            <a:avLst/>
          </a:prstGeom>
          <a:noFill/>
          <a:ln cap="flat" cmpd="sng" w="9525">
            <a:solidFill>
              <a:schemeClr val="dk1"/>
            </a:solidFill>
            <a:prstDash val="solid"/>
            <a:round/>
            <a:headEnd len="sm" w="sm" type="none"/>
            <a:tailEnd len="sm" w="sm" type="none"/>
          </a:ln>
        </p:spPr>
      </p:pic>
      <p:sp>
        <p:nvSpPr>
          <p:cNvPr id="294" name="Google Shape;294;p40"/>
          <p:cNvSpPr/>
          <p:nvPr/>
        </p:nvSpPr>
        <p:spPr>
          <a:xfrm>
            <a:off x="1250450" y="1363275"/>
            <a:ext cx="3372600" cy="2269500"/>
          </a:xfrm>
          <a:prstGeom prst="roundRect">
            <a:avLst>
              <a:gd fmla="val 16667" name="adj"/>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1"/>
          <p:cNvSpPr txBox="1"/>
          <p:nvPr>
            <p:ph type="title"/>
          </p:nvPr>
        </p:nvSpPr>
        <p:spPr>
          <a:xfrm>
            <a:off x="311700" y="445025"/>
            <a:ext cx="86748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420"/>
              <a:t>Mettre à jour l’</a:t>
            </a:r>
            <a:r>
              <a:rPr b="1" lang="en" sz="2420">
                <a:solidFill>
                  <a:srgbClr val="3290C0"/>
                </a:solidFill>
              </a:rPr>
              <a:t>Aperçu</a:t>
            </a:r>
            <a:r>
              <a:rPr b="1" lang="en" sz="2420">
                <a:solidFill>
                  <a:srgbClr val="3290C0"/>
                </a:solidFill>
              </a:rPr>
              <a:t> </a:t>
            </a:r>
            <a:r>
              <a:rPr b="1" lang="en" sz="2420"/>
              <a:t>pour voir le réglage de la</a:t>
            </a:r>
            <a:r>
              <a:rPr b="1" lang="en" sz="2420">
                <a:solidFill>
                  <a:srgbClr val="3290C0"/>
                </a:solidFill>
              </a:rPr>
              <a:t> Tâche</a:t>
            </a:r>
            <a:endParaRPr b="1" sz="2420">
              <a:solidFill>
                <a:srgbClr val="3290C0"/>
              </a:solidFill>
            </a:endParaRPr>
          </a:p>
        </p:txBody>
      </p:sp>
      <p:pic>
        <p:nvPicPr>
          <p:cNvPr id="300" name="Google Shape;300;p41"/>
          <p:cNvPicPr preferRelativeResize="0"/>
          <p:nvPr/>
        </p:nvPicPr>
        <p:blipFill rotWithShape="1">
          <a:blip r:embed="rId3">
            <a:alphaModFix/>
          </a:blip>
          <a:srcRect b="436" l="0" r="0" t="436"/>
          <a:stretch/>
        </p:blipFill>
        <p:spPr>
          <a:xfrm>
            <a:off x="1250453" y="1152475"/>
            <a:ext cx="6398175" cy="3919474"/>
          </a:xfrm>
          <a:prstGeom prst="rect">
            <a:avLst/>
          </a:prstGeom>
          <a:noFill/>
          <a:ln cap="flat" cmpd="sng" w="9525">
            <a:solidFill>
              <a:schemeClr val="dk1"/>
            </a:solidFill>
            <a:prstDash val="solid"/>
            <a:round/>
            <a:headEnd len="sm" w="sm" type="none"/>
            <a:tailEnd len="sm" w="sm" type="none"/>
          </a:ln>
        </p:spPr>
      </p:pic>
      <p:sp>
        <p:nvSpPr>
          <p:cNvPr id="301" name="Google Shape;301;p41"/>
          <p:cNvSpPr/>
          <p:nvPr/>
        </p:nvSpPr>
        <p:spPr>
          <a:xfrm>
            <a:off x="1130150" y="3631850"/>
            <a:ext cx="601500" cy="4182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1"/>
          <p:cNvSpPr/>
          <p:nvPr/>
        </p:nvSpPr>
        <p:spPr>
          <a:xfrm>
            <a:off x="230050" y="3536825"/>
            <a:ext cx="814800" cy="451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Ici</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Éditer le texte et l’image de</a:t>
            </a:r>
            <a:r>
              <a:rPr b="1" lang="en"/>
              <a:t> l’</a:t>
            </a:r>
            <a:r>
              <a:rPr b="1" lang="en">
                <a:solidFill>
                  <a:srgbClr val="3290C0"/>
                </a:solidFill>
              </a:rPr>
              <a:t>Aperçu de la tâche</a:t>
            </a:r>
            <a:endParaRPr b="1">
              <a:solidFill>
                <a:srgbClr val="3290C0"/>
              </a:solidFill>
            </a:endParaRPr>
          </a:p>
        </p:txBody>
      </p:sp>
      <p:pic>
        <p:nvPicPr>
          <p:cNvPr id="308" name="Google Shape;308;p42"/>
          <p:cNvPicPr preferRelativeResize="0"/>
          <p:nvPr/>
        </p:nvPicPr>
        <p:blipFill rotWithShape="1">
          <a:blip r:embed="rId3">
            <a:alphaModFix/>
          </a:blip>
          <a:srcRect b="0" l="922" r="922" t="0"/>
          <a:stretch/>
        </p:blipFill>
        <p:spPr>
          <a:xfrm>
            <a:off x="1302300" y="1152475"/>
            <a:ext cx="6183025" cy="3849049"/>
          </a:xfrm>
          <a:prstGeom prst="rect">
            <a:avLst/>
          </a:prstGeom>
          <a:noFill/>
          <a:ln cap="flat" cmpd="sng" w="9525">
            <a:solidFill>
              <a:schemeClr val="dk1"/>
            </a:solidFill>
            <a:prstDash val="solid"/>
            <a:round/>
            <a:headEnd len="sm" w="sm" type="none"/>
            <a:tailEnd len="sm" w="sm" type="none"/>
          </a:ln>
        </p:spPr>
      </p:pic>
      <p:sp>
        <p:nvSpPr>
          <p:cNvPr id="309" name="Google Shape;309;p42"/>
          <p:cNvSpPr txBox="1"/>
          <p:nvPr/>
        </p:nvSpPr>
        <p:spPr>
          <a:xfrm>
            <a:off x="2782450" y="1152475"/>
            <a:ext cx="166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FF"/>
                </a:solidFill>
              </a:rPr>
              <a:t>É</a:t>
            </a:r>
            <a:r>
              <a:rPr b="1" lang="en">
                <a:solidFill>
                  <a:srgbClr val="FF00FF"/>
                </a:solidFill>
              </a:rPr>
              <a:t>diter le titre</a:t>
            </a:r>
            <a:endParaRPr b="1">
              <a:solidFill>
                <a:srgbClr val="FF00FF"/>
              </a:solidFill>
            </a:endParaRPr>
          </a:p>
        </p:txBody>
      </p:sp>
      <p:sp>
        <p:nvSpPr>
          <p:cNvPr id="310" name="Google Shape;310;p42"/>
          <p:cNvSpPr/>
          <p:nvPr/>
        </p:nvSpPr>
        <p:spPr>
          <a:xfrm>
            <a:off x="2653775" y="1622175"/>
            <a:ext cx="363000" cy="2706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2"/>
          <p:cNvSpPr txBox="1"/>
          <p:nvPr/>
        </p:nvSpPr>
        <p:spPr>
          <a:xfrm>
            <a:off x="3843825" y="4193950"/>
            <a:ext cx="289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FF"/>
                </a:solidFill>
              </a:rPr>
              <a:t>É</a:t>
            </a:r>
            <a:r>
              <a:rPr b="1" lang="en">
                <a:solidFill>
                  <a:srgbClr val="FF00FF"/>
                </a:solidFill>
              </a:rPr>
              <a:t>diter la </a:t>
            </a:r>
            <a:r>
              <a:rPr b="1" lang="en">
                <a:solidFill>
                  <a:srgbClr val="FF00FF"/>
                </a:solidFill>
              </a:rPr>
              <a:t>définition de la tâche</a:t>
            </a:r>
            <a:endParaRPr b="1">
              <a:solidFill>
                <a:srgbClr val="FF00FF"/>
              </a:solidFill>
            </a:endParaRPr>
          </a:p>
        </p:txBody>
      </p:sp>
      <p:sp>
        <p:nvSpPr>
          <p:cNvPr id="312" name="Google Shape;312;p42"/>
          <p:cNvSpPr/>
          <p:nvPr/>
        </p:nvSpPr>
        <p:spPr>
          <a:xfrm>
            <a:off x="1079250" y="4534225"/>
            <a:ext cx="1561500" cy="3285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2"/>
          <p:cNvSpPr txBox="1"/>
          <p:nvPr/>
        </p:nvSpPr>
        <p:spPr>
          <a:xfrm>
            <a:off x="2551550" y="4627425"/>
            <a:ext cx="332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FF"/>
                </a:solidFill>
              </a:rPr>
              <a:t>Prendre un instantané de la tâche</a:t>
            </a:r>
            <a:endParaRPr b="1">
              <a:solidFill>
                <a:srgbClr val="FF00FF"/>
              </a:solidFill>
            </a:endParaRPr>
          </a:p>
        </p:txBody>
      </p:sp>
      <p:sp>
        <p:nvSpPr>
          <p:cNvPr id="314" name="Google Shape;314;p42"/>
          <p:cNvSpPr/>
          <p:nvPr/>
        </p:nvSpPr>
        <p:spPr>
          <a:xfrm>
            <a:off x="3423825" y="4323550"/>
            <a:ext cx="438300" cy="2706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2"/>
          <p:cNvSpPr txBox="1"/>
          <p:nvPr/>
        </p:nvSpPr>
        <p:spPr>
          <a:xfrm>
            <a:off x="5488700" y="1152475"/>
            <a:ext cx="166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FF"/>
                </a:solidFill>
              </a:rPr>
              <a:t>É</a:t>
            </a:r>
            <a:r>
              <a:rPr b="1" lang="en">
                <a:solidFill>
                  <a:srgbClr val="FF00FF"/>
                </a:solidFill>
              </a:rPr>
              <a:t>diter les indices</a:t>
            </a:r>
            <a:endParaRPr b="1">
              <a:solidFill>
                <a:srgbClr val="FF00FF"/>
              </a:solidFill>
            </a:endParaRPr>
          </a:p>
        </p:txBody>
      </p:sp>
      <p:sp>
        <p:nvSpPr>
          <p:cNvPr id="316" name="Google Shape;316;p42"/>
          <p:cNvSpPr/>
          <p:nvPr/>
        </p:nvSpPr>
        <p:spPr>
          <a:xfrm>
            <a:off x="4340850" y="1597325"/>
            <a:ext cx="438300" cy="2706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2"/>
          <p:cNvSpPr/>
          <p:nvPr/>
        </p:nvSpPr>
        <p:spPr>
          <a:xfrm>
            <a:off x="4198650" y="2447525"/>
            <a:ext cx="179400" cy="2094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2"/>
          <p:cNvSpPr/>
          <p:nvPr/>
        </p:nvSpPr>
        <p:spPr>
          <a:xfrm>
            <a:off x="4191525" y="1622175"/>
            <a:ext cx="179400" cy="2094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2"/>
          <p:cNvSpPr/>
          <p:nvPr/>
        </p:nvSpPr>
        <p:spPr>
          <a:xfrm>
            <a:off x="4191525" y="3429600"/>
            <a:ext cx="179400" cy="2094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p43"/>
          <p:cNvPicPr preferRelativeResize="0"/>
          <p:nvPr/>
        </p:nvPicPr>
        <p:blipFill rotWithShape="1">
          <a:blip r:embed="rId3">
            <a:alphaModFix/>
          </a:blip>
          <a:srcRect b="0" l="0" r="0" t="0"/>
          <a:stretch/>
        </p:blipFill>
        <p:spPr>
          <a:xfrm>
            <a:off x="1637075" y="1028850"/>
            <a:ext cx="5909326" cy="3998776"/>
          </a:xfrm>
          <a:prstGeom prst="rect">
            <a:avLst/>
          </a:prstGeom>
          <a:noFill/>
          <a:ln cap="flat" cmpd="sng" w="9525">
            <a:solidFill>
              <a:schemeClr val="dk1"/>
            </a:solidFill>
            <a:prstDash val="solid"/>
            <a:round/>
            <a:headEnd len="sm" w="sm" type="none"/>
            <a:tailEnd len="sm" w="sm" type="none"/>
          </a:ln>
        </p:spPr>
      </p:pic>
      <p:sp>
        <p:nvSpPr>
          <p:cNvPr id="325" name="Google Shape;325;p43"/>
          <p:cNvSpPr txBox="1"/>
          <p:nvPr>
            <p:ph type="title"/>
          </p:nvPr>
        </p:nvSpPr>
        <p:spPr>
          <a:xfrm>
            <a:off x="311700" y="445025"/>
            <a:ext cx="8658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Enregistrez les modifications que vous avez apportées</a:t>
            </a:r>
            <a:endParaRPr b="1"/>
          </a:p>
        </p:txBody>
      </p:sp>
      <p:sp>
        <p:nvSpPr>
          <p:cNvPr id="326" name="Google Shape;326;p43"/>
          <p:cNvSpPr/>
          <p:nvPr/>
        </p:nvSpPr>
        <p:spPr>
          <a:xfrm>
            <a:off x="2927225" y="1627225"/>
            <a:ext cx="438300" cy="2427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Quand vous êtes satisfait·e</a:t>
            </a:r>
            <a:r>
              <a:rPr b="1" lang="en"/>
              <a:t> - </a:t>
            </a:r>
            <a:r>
              <a:rPr b="1" lang="en">
                <a:solidFill>
                  <a:srgbClr val="3290C0"/>
                </a:solidFill>
              </a:rPr>
              <a:t>Ajouter au Parcours</a:t>
            </a:r>
            <a:endParaRPr b="1">
              <a:solidFill>
                <a:srgbClr val="3290C0"/>
              </a:solidFill>
            </a:endParaRPr>
          </a:p>
        </p:txBody>
      </p:sp>
      <p:sp>
        <p:nvSpPr>
          <p:cNvPr id="332" name="Google Shape;332;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33" name="Google Shape;333;p44"/>
          <p:cNvPicPr preferRelativeResize="0"/>
          <p:nvPr/>
        </p:nvPicPr>
        <p:blipFill rotWithShape="1">
          <a:blip r:embed="rId3">
            <a:alphaModFix/>
          </a:blip>
          <a:srcRect b="0" l="0" r="0" t="0"/>
          <a:stretch/>
        </p:blipFill>
        <p:spPr>
          <a:xfrm>
            <a:off x="1750125" y="1017725"/>
            <a:ext cx="5533074" cy="4020951"/>
          </a:xfrm>
          <a:prstGeom prst="rect">
            <a:avLst/>
          </a:prstGeom>
          <a:noFill/>
          <a:ln cap="flat" cmpd="sng" w="9525">
            <a:solidFill>
              <a:schemeClr val="dk1"/>
            </a:solidFill>
            <a:prstDash val="solid"/>
            <a:round/>
            <a:headEnd len="sm" w="sm" type="none"/>
            <a:tailEnd len="sm" w="sm" type="none"/>
          </a:ln>
        </p:spPr>
      </p:pic>
      <p:sp>
        <p:nvSpPr>
          <p:cNvPr id="334" name="Google Shape;334;p44"/>
          <p:cNvSpPr/>
          <p:nvPr/>
        </p:nvSpPr>
        <p:spPr>
          <a:xfrm>
            <a:off x="3809550" y="4732125"/>
            <a:ext cx="1414500" cy="2955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3290C0"/>
                </a:solidFill>
              </a:rPr>
              <a:t>Confirmez</a:t>
            </a:r>
            <a:r>
              <a:rPr b="1" lang="en"/>
              <a:t> la tâche</a:t>
            </a:r>
            <a:endParaRPr b="1">
              <a:solidFill>
                <a:srgbClr val="3290C0"/>
              </a:solidFill>
            </a:endParaRPr>
          </a:p>
        </p:txBody>
      </p:sp>
      <p:sp>
        <p:nvSpPr>
          <p:cNvPr id="340" name="Google Shape;340;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41" name="Google Shape;341;p45"/>
          <p:cNvPicPr preferRelativeResize="0"/>
          <p:nvPr/>
        </p:nvPicPr>
        <p:blipFill rotWithShape="1">
          <a:blip r:embed="rId3">
            <a:alphaModFix/>
          </a:blip>
          <a:srcRect b="0" l="0" r="0" t="0"/>
          <a:stretch/>
        </p:blipFill>
        <p:spPr>
          <a:xfrm>
            <a:off x="1371800" y="1047925"/>
            <a:ext cx="6090426" cy="4000125"/>
          </a:xfrm>
          <a:prstGeom prst="rect">
            <a:avLst/>
          </a:prstGeom>
          <a:noFill/>
          <a:ln cap="flat" cmpd="sng" w="9525">
            <a:solidFill>
              <a:schemeClr val="dk1"/>
            </a:solidFill>
            <a:prstDash val="solid"/>
            <a:round/>
            <a:headEnd len="sm" w="sm" type="none"/>
            <a:tailEnd len="sm" w="sm" type="none"/>
          </a:ln>
        </p:spPr>
      </p:pic>
      <p:sp>
        <p:nvSpPr>
          <p:cNvPr id="342" name="Google Shape;342;p45"/>
          <p:cNvSpPr/>
          <p:nvPr/>
        </p:nvSpPr>
        <p:spPr>
          <a:xfrm>
            <a:off x="1448775" y="4659100"/>
            <a:ext cx="506100" cy="3060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220">
                <a:solidFill>
                  <a:srgbClr val="3290C0"/>
                </a:solidFill>
              </a:rPr>
              <a:t>Ajoutez une Tâche</a:t>
            </a:r>
            <a:r>
              <a:rPr b="1" lang="en" sz="2220"/>
              <a:t> au </a:t>
            </a:r>
            <a:r>
              <a:rPr b="1" lang="en" sz="2220">
                <a:solidFill>
                  <a:srgbClr val="3290C0"/>
                </a:solidFill>
              </a:rPr>
              <a:t>Parcours </a:t>
            </a:r>
            <a:r>
              <a:rPr b="1" lang="en" sz="2220"/>
              <a:t>et</a:t>
            </a:r>
            <a:r>
              <a:rPr b="1" lang="en" sz="2220"/>
              <a:t> cliquez </a:t>
            </a:r>
            <a:r>
              <a:rPr b="1" lang="en" sz="2220">
                <a:solidFill>
                  <a:srgbClr val="3290C0"/>
                </a:solidFill>
              </a:rPr>
              <a:t>Créez le Parcours</a:t>
            </a:r>
            <a:endParaRPr b="1" sz="2220"/>
          </a:p>
        </p:txBody>
      </p:sp>
      <p:pic>
        <p:nvPicPr>
          <p:cNvPr id="348" name="Google Shape;348;p46"/>
          <p:cNvPicPr preferRelativeResize="0"/>
          <p:nvPr/>
        </p:nvPicPr>
        <p:blipFill rotWithShape="1">
          <a:blip r:embed="rId3">
            <a:alphaModFix/>
          </a:blip>
          <a:srcRect b="0" l="0" r="0" t="0"/>
          <a:stretch/>
        </p:blipFill>
        <p:spPr>
          <a:xfrm>
            <a:off x="1630900" y="1419875"/>
            <a:ext cx="5477974" cy="3571225"/>
          </a:xfrm>
          <a:prstGeom prst="rect">
            <a:avLst/>
          </a:prstGeom>
          <a:noFill/>
          <a:ln cap="flat" cmpd="sng" w="9525">
            <a:solidFill>
              <a:schemeClr val="dk1"/>
            </a:solidFill>
            <a:prstDash val="solid"/>
            <a:round/>
            <a:headEnd len="sm" w="sm" type="none"/>
            <a:tailEnd len="sm" w="sm" type="none"/>
          </a:ln>
        </p:spPr>
      </p:pic>
      <p:sp>
        <p:nvSpPr>
          <p:cNvPr id="349" name="Google Shape;349;p46"/>
          <p:cNvSpPr/>
          <p:nvPr/>
        </p:nvSpPr>
        <p:spPr>
          <a:xfrm>
            <a:off x="3763363" y="4706325"/>
            <a:ext cx="1414500" cy="2955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idx="12" type="sldNum"/>
          </p:nvPr>
        </p:nvSpPr>
        <p:spPr>
          <a:xfrm>
            <a:off x="8316000" y="4994999"/>
            <a:ext cx="688500" cy="81000"/>
          </a:xfrm>
          <a:prstGeom prst="rect">
            <a:avLst/>
          </a:prstGeom>
          <a:noFill/>
          <a:ln>
            <a:noFill/>
          </a:ln>
        </p:spPr>
        <p:txBody>
          <a:bodyPr anchorCtr="0" anchor="t" bIns="17150" lIns="34275" spcFirstLastPara="1" rIns="34275" wrap="square" tIns="17150">
            <a:normAutofit fontScale="47500" lnSpcReduction="10000"/>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101" name="Google Shape;101;p20"/>
          <p:cNvPicPr preferRelativeResize="0"/>
          <p:nvPr/>
        </p:nvPicPr>
        <p:blipFill rotWithShape="1">
          <a:blip r:embed="rId3">
            <a:alphaModFix/>
          </a:blip>
          <a:srcRect b="0" l="0" r="0" t="0"/>
          <a:stretch/>
        </p:blipFill>
        <p:spPr>
          <a:xfrm>
            <a:off x="1867436" y="84098"/>
            <a:ext cx="4855274" cy="1614425"/>
          </a:xfrm>
          <a:prstGeom prst="rect">
            <a:avLst/>
          </a:prstGeom>
          <a:noFill/>
          <a:ln>
            <a:noFill/>
          </a:ln>
        </p:spPr>
      </p:pic>
      <p:sp>
        <p:nvSpPr>
          <p:cNvPr id="102" name="Google Shape;102;p20"/>
          <p:cNvSpPr txBox="1"/>
          <p:nvPr/>
        </p:nvSpPr>
        <p:spPr>
          <a:xfrm>
            <a:off x="665775" y="1801525"/>
            <a:ext cx="1432500" cy="2705700"/>
          </a:xfrm>
          <a:prstGeom prst="rect">
            <a:avLst/>
          </a:prstGeom>
          <a:noFill/>
          <a:ln cap="flat" cmpd="sng" w="19050">
            <a:solidFill>
              <a:srgbClr val="004F8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rgbClr val="004F8F"/>
                </a:solidFill>
              </a:rPr>
              <a:t>Module 1:</a:t>
            </a:r>
            <a:endParaRPr b="1" sz="1100">
              <a:solidFill>
                <a:srgbClr val="004F8F"/>
              </a:solidFill>
            </a:endParaRPr>
          </a:p>
          <a:p>
            <a:pPr indent="0" lvl="0" marL="0" rtl="0" algn="l">
              <a:spcBef>
                <a:spcPts val="0"/>
              </a:spcBef>
              <a:spcAft>
                <a:spcPts val="0"/>
              </a:spcAft>
              <a:buClr>
                <a:schemeClr val="dk1"/>
              </a:buClr>
              <a:buSzPts val="1100"/>
              <a:buFont typeface="Arial"/>
              <a:buNone/>
            </a:pPr>
            <a:r>
              <a:t/>
            </a:r>
            <a:endParaRPr sz="1100">
              <a:solidFill>
                <a:srgbClr val="004F8F"/>
              </a:solidFill>
            </a:endParaRPr>
          </a:p>
          <a:p>
            <a:pPr indent="0" lvl="0" marL="0" rtl="0" algn="l">
              <a:spcBef>
                <a:spcPts val="0"/>
              </a:spcBef>
              <a:spcAft>
                <a:spcPts val="0"/>
              </a:spcAft>
              <a:buNone/>
            </a:pPr>
            <a:r>
              <a:rPr lang="en" sz="1100">
                <a:solidFill>
                  <a:srgbClr val="004F8F"/>
                </a:solidFill>
              </a:rPr>
              <a:t>Cadre théorique</a:t>
            </a:r>
            <a:endParaRPr sz="1100">
              <a:solidFill>
                <a:srgbClr val="004F8F"/>
              </a:solidFill>
            </a:endParaRPr>
          </a:p>
          <a:p>
            <a:pPr indent="0" lvl="0" marL="0" rtl="0" algn="l">
              <a:spcBef>
                <a:spcPts val="0"/>
              </a:spcBef>
              <a:spcAft>
                <a:spcPts val="0"/>
              </a:spcAft>
              <a:buNone/>
            </a:pPr>
            <a:r>
              <a:rPr lang="en" sz="1100">
                <a:solidFill>
                  <a:srgbClr val="004F8F"/>
                </a:solidFill>
              </a:rPr>
              <a:t>&lt;colette/&gt; du point de vue de l’élève</a:t>
            </a:r>
            <a:endParaRPr sz="11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rPr lang="en" sz="1200">
                <a:solidFill>
                  <a:srgbClr val="004F8F"/>
                </a:solidFill>
              </a:rPr>
              <a:t>90 Minutes</a:t>
            </a:r>
            <a:endParaRPr sz="1200">
              <a:solidFill>
                <a:srgbClr val="004F8F"/>
              </a:solidFill>
            </a:endParaRPr>
          </a:p>
        </p:txBody>
      </p:sp>
      <p:sp>
        <p:nvSpPr>
          <p:cNvPr id="103" name="Google Shape;103;p20"/>
          <p:cNvSpPr txBox="1"/>
          <p:nvPr/>
        </p:nvSpPr>
        <p:spPr>
          <a:xfrm>
            <a:off x="2167900" y="1801525"/>
            <a:ext cx="1005000" cy="2705700"/>
          </a:xfrm>
          <a:prstGeom prst="rect">
            <a:avLst/>
          </a:prstGeom>
          <a:noFill/>
          <a:ln cap="flat" cmpd="sng" w="19050">
            <a:solidFill>
              <a:srgbClr val="004F8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4F8F"/>
                </a:solidFill>
              </a:rPr>
              <a:t>Module 2:</a:t>
            </a:r>
            <a:endParaRPr b="1" sz="1100">
              <a:solidFill>
                <a:srgbClr val="004F8F"/>
              </a:solidFill>
            </a:endParaRPr>
          </a:p>
          <a:p>
            <a:pPr indent="0" lvl="0" marL="0" rtl="0" algn="l">
              <a:spcBef>
                <a:spcPts val="0"/>
              </a:spcBef>
              <a:spcAft>
                <a:spcPts val="0"/>
              </a:spcAft>
              <a:buNone/>
            </a:pPr>
            <a:r>
              <a:t/>
            </a:r>
            <a:endParaRPr sz="1100">
              <a:solidFill>
                <a:srgbClr val="004F8F"/>
              </a:solidFill>
            </a:endParaRPr>
          </a:p>
          <a:p>
            <a:pPr indent="0" lvl="0" marL="0" rtl="0" algn="l">
              <a:spcBef>
                <a:spcPts val="0"/>
              </a:spcBef>
              <a:spcAft>
                <a:spcPts val="0"/>
              </a:spcAft>
              <a:buNone/>
            </a:pPr>
            <a:r>
              <a:rPr lang="en" sz="1100">
                <a:solidFill>
                  <a:srgbClr val="004F8F"/>
                </a:solidFill>
              </a:rPr>
              <a:t>Introduction du portail &lt;colette/&gt; du point de vue de l’enseignant</a:t>
            </a:r>
            <a:endParaRPr sz="12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rPr lang="en" sz="1200">
                <a:solidFill>
                  <a:srgbClr val="004F8F"/>
                </a:solidFill>
              </a:rPr>
              <a:t>45 Minutes</a:t>
            </a:r>
            <a:endParaRPr sz="1200">
              <a:solidFill>
                <a:srgbClr val="004F8F"/>
              </a:solidFill>
            </a:endParaRPr>
          </a:p>
        </p:txBody>
      </p:sp>
      <p:sp>
        <p:nvSpPr>
          <p:cNvPr id="104" name="Google Shape;104;p20"/>
          <p:cNvSpPr txBox="1"/>
          <p:nvPr/>
        </p:nvSpPr>
        <p:spPr>
          <a:xfrm>
            <a:off x="3268488" y="1801525"/>
            <a:ext cx="2106900" cy="2705700"/>
          </a:xfrm>
          <a:prstGeom prst="rect">
            <a:avLst/>
          </a:prstGeom>
          <a:noFill/>
          <a:ln cap="flat" cmpd="sng" w="19050">
            <a:solidFill>
              <a:srgbClr val="004F8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4F8F"/>
                </a:solidFill>
              </a:rPr>
              <a:t>Module 3:</a:t>
            </a:r>
            <a:endParaRPr b="1" sz="1100">
              <a:solidFill>
                <a:srgbClr val="004F8F"/>
              </a:solidFill>
            </a:endParaRPr>
          </a:p>
          <a:p>
            <a:pPr indent="0" lvl="0" marL="0" rtl="0" algn="l">
              <a:spcBef>
                <a:spcPts val="0"/>
              </a:spcBef>
              <a:spcAft>
                <a:spcPts val="0"/>
              </a:spcAft>
              <a:buNone/>
            </a:pPr>
            <a:r>
              <a:t/>
            </a:r>
            <a:endParaRPr sz="1100">
              <a:solidFill>
                <a:srgbClr val="004F8F"/>
              </a:solidFill>
            </a:endParaRPr>
          </a:p>
          <a:p>
            <a:pPr indent="0" lvl="0" marL="0" rtl="0" algn="l">
              <a:spcBef>
                <a:spcPts val="0"/>
              </a:spcBef>
              <a:spcAft>
                <a:spcPts val="0"/>
              </a:spcAft>
              <a:buNone/>
            </a:pPr>
            <a:r>
              <a:rPr lang="en" sz="1100">
                <a:solidFill>
                  <a:srgbClr val="004F8F"/>
                </a:solidFill>
              </a:rPr>
              <a:t>Création d’une séquence de tâches sur le portail &lt;colette/&gt; </a:t>
            </a:r>
            <a:endParaRPr sz="1100">
              <a:solidFill>
                <a:srgbClr val="004F8F"/>
              </a:solidFill>
            </a:endParaRPr>
          </a:p>
          <a:p>
            <a:pPr indent="0" lvl="0" marL="0" rtl="0" algn="l">
              <a:spcBef>
                <a:spcPts val="0"/>
              </a:spcBef>
              <a:spcAft>
                <a:spcPts val="0"/>
              </a:spcAft>
              <a:buNone/>
            </a:pPr>
            <a:r>
              <a:rPr lang="en" sz="1100">
                <a:solidFill>
                  <a:srgbClr val="004F8F"/>
                </a:solidFill>
              </a:rPr>
              <a:t>Co-évaluation</a:t>
            </a:r>
            <a:endParaRPr sz="11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rPr lang="en" sz="1200">
                <a:solidFill>
                  <a:srgbClr val="004F8F"/>
                </a:solidFill>
              </a:rPr>
              <a:t>120 Minutes</a:t>
            </a:r>
            <a:endParaRPr sz="1200">
              <a:solidFill>
                <a:srgbClr val="004F8F"/>
              </a:solidFill>
            </a:endParaRPr>
          </a:p>
        </p:txBody>
      </p:sp>
      <p:sp>
        <p:nvSpPr>
          <p:cNvPr id="105" name="Google Shape;105;p20"/>
          <p:cNvSpPr txBox="1"/>
          <p:nvPr/>
        </p:nvSpPr>
        <p:spPr>
          <a:xfrm>
            <a:off x="5651075" y="1801525"/>
            <a:ext cx="2719200" cy="1352700"/>
          </a:xfrm>
          <a:prstGeom prst="rect">
            <a:avLst/>
          </a:prstGeom>
          <a:noFill/>
          <a:ln cap="flat" cmpd="sng" w="19050">
            <a:solidFill>
              <a:srgbClr val="004F8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4F8F"/>
                </a:solidFill>
              </a:rPr>
              <a:t>Module 4:</a:t>
            </a:r>
            <a:endParaRPr b="1" sz="1100">
              <a:solidFill>
                <a:srgbClr val="004F8F"/>
              </a:solidFill>
            </a:endParaRPr>
          </a:p>
          <a:p>
            <a:pPr indent="0" lvl="0" marL="0" rtl="0" algn="l">
              <a:spcBef>
                <a:spcPts val="0"/>
              </a:spcBef>
              <a:spcAft>
                <a:spcPts val="0"/>
              </a:spcAft>
              <a:buNone/>
            </a:pPr>
            <a:r>
              <a:t/>
            </a:r>
            <a:endParaRPr sz="1100">
              <a:solidFill>
                <a:srgbClr val="004F8F"/>
              </a:solidFill>
            </a:endParaRPr>
          </a:p>
          <a:p>
            <a:pPr indent="0" lvl="0" marL="0" rtl="0" algn="l">
              <a:spcBef>
                <a:spcPts val="0"/>
              </a:spcBef>
              <a:spcAft>
                <a:spcPts val="0"/>
              </a:spcAft>
              <a:buNone/>
            </a:pPr>
            <a:r>
              <a:rPr lang="en" sz="1100">
                <a:solidFill>
                  <a:srgbClr val="004F8F"/>
                </a:solidFill>
              </a:rPr>
              <a:t>Utilisation de &lt;colette/&gt; dans la classe ordinaire</a:t>
            </a:r>
            <a:endParaRPr sz="11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rPr lang="en" sz="1200">
                <a:solidFill>
                  <a:srgbClr val="004F8F"/>
                </a:solidFill>
              </a:rPr>
              <a:t>120 Minutes</a:t>
            </a:r>
            <a:endParaRPr sz="1200">
              <a:solidFill>
                <a:srgbClr val="004F8F"/>
              </a:solidFill>
            </a:endParaRPr>
          </a:p>
        </p:txBody>
      </p:sp>
      <p:cxnSp>
        <p:nvCxnSpPr>
          <p:cNvPr id="106" name="Google Shape;106;p20"/>
          <p:cNvCxnSpPr/>
          <p:nvPr/>
        </p:nvCxnSpPr>
        <p:spPr>
          <a:xfrm>
            <a:off x="5498225" y="1714750"/>
            <a:ext cx="0" cy="2987700"/>
          </a:xfrm>
          <a:prstGeom prst="straightConnector1">
            <a:avLst/>
          </a:prstGeom>
          <a:noFill/>
          <a:ln cap="flat" cmpd="sng" w="19050">
            <a:solidFill>
              <a:srgbClr val="004F8F"/>
            </a:solidFill>
            <a:prstDash val="dash"/>
            <a:round/>
            <a:headEnd len="med" w="med" type="none"/>
            <a:tailEnd len="med" w="med" type="none"/>
          </a:ln>
        </p:spPr>
      </p:cxnSp>
      <p:sp>
        <p:nvSpPr>
          <p:cNvPr id="107" name="Google Shape;107;p20"/>
          <p:cNvSpPr/>
          <p:nvPr/>
        </p:nvSpPr>
        <p:spPr>
          <a:xfrm>
            <a:off x="3172900" y="1673350"/>
            <a:ext cx="5185800" cy="3070500"/>
          </a:xfrm>
          <a:prstGeom prst="rect">
            <a:avLst/>
          </a:prstGeom>
          <a:solidFill>
            <a:srgbClr val="FFFFFF">
              <a:alpha val="72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0"/>
          <p:cNvSpPr/>
          <p:nvPr/>
        </p:nvSpPr>
        <p:spPr>
          <a:xfrm>
            <a:off x="465275" y="1619125"/>
            <a:ext cx="1702500" cy="3070500"/>
          </a:xfrm>
          <a:prstGeom prst="rect">
            <a:avLst/>
          </a:prstGeom>
          <a:solidFill>
            <a:srgbClr val="FFFFFF">
              <a:alpha val="72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47"/>
          <p:cNvPicPr preferRelativeResize="0"/>
          <p:nvPr/>
        </p:nvPicPr>
        <p:blipFill>
          <a:blip r:embed="rId3">
            <a:alphaModFix/>
          </a:blip>
          <a:stretch>
            <a:fillRect/>
          </a:stretch>
        </p:blipFill>
        <p:spPr>
          <a:xfrm>
            <a:off x="1244650" y="1017725"/>
            <a:ext cx="6654712" cy="3820975"/>
          </a:xfrm>
          <a:prstGeom prst="rect">
            <a:avLst/>
          </a:prstGeom>
          <a:noFill/>
          <a:ln>
            <a:noFill/>
          </a:ln>
        </p:spPr>
      </p:pic>
      <p:sp>
        <p:nvSpPr>
          <p:cNvPr id="355" name="Google Shape;355;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Manuel</a:t>
            </a:r>
            <a:endParaRPr b="1"/>
          </a:p>
        </p:txBody>
      </p:sp>
      <p:sp>
        <p:nvSpPr>
          <p:cNvPr id="356" name="Google Shape;356;p47"/>
          <p:cNvSpPr/>
          <p:nvPr/>
        </p:nvSpPr>
        <p:spPr>
          <a:xfrm>
            <a:off x="2383675" y="3316850"/>
            <a:ext cx="4468200" cy="7500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Navigation dans le manuel</a:t>
            </a:r>
            <a:endParaRPr b="1"/>
          </a:p>
        </p:txBody>
      </p:sp>
      <p:pic>
        <p:nvPicPr>
          <p:cNvPr id="362" name="Google Shape;362;p48"/>
          <p:cNvPicPr preferRelativeResize="0"/>
          <p:nvPr/>
        </p:nvPicPr>
        <p:blipFill>
          <a:blip r:embed="rId3">
            <a:alphaModFix/>
          </a:blip>
          <a:stretch>
            <a:fillRect/>
          </a:stretch>
        </p:blipFill>
        <p:spPr>
          <a:xfrm>
            <a:off x="1777250" y="1159150"/>
            <a:ext cx="5339510" cy="38209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Sections</a:t>
            </a:r>
            <a:r>
              <a:rPr b="1" lang="en"/>
              <a:t> du manuel</a:t>
            </a:r>
            <a:endParaRPr b="1"/>
          </a:p>
        </p:txBody>
      </p:sp>
      <p:pic>
        <p:nvPicPr>
          <p:cNvPr id="368" name="Google Shape;368;p49"/>
          <p:cNvPicPr preferRelativeResize="0"/>
          <p:nvPr/>
        </p:nvPicPr>
        <p:blipFill>
          <a:blip r:embed="rId3">
            <a:alphaModFix/>
          </a:blip>
          <a:stretch>
            <a:fillRect/>
          </a:stretch>
        </p:blipFill>
        <p:spPr>
          <a:xfrm>
            <a:off x="1640025" y="1071325"/>
            <a:ext cx="5612814" cy="3820975"/>
          </a:xfrm>
          <a:prstGeom prst="rect">
            <a:avLst/>
          </a:prstGeom>
          <a:noFill/>
          <a:ln>
            <a:noFill/>
          </a:ln>
        </p:spPr>
      </p:pic>
      <p:sp>
        <p:nvSpPr>
          <p:cNvPr id="369" name="Google Shape;369;p49"/>
          <p:cNvSpPr/>
          <p:nvPr/>
        </p:nvSpPr>
        <p:spPr>
          <a:xfrm>
            <a:off x="4084075" y="4436275"/>
            <a:ext cx="373200" cy="3669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9"/>
          <p:cNvSpPr/>
          <p:nvPr/>
        </p:nvSpPr>
        <p:spPr>
          <a:xfrm rot="1350301">
            <a:off x="2631318" y="3798324"/>
            <a:ext cx="1519734" cy="742202"/>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Retour au début</a:t>
            </a:r>
            <a:endParaRPr sz="12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Navigation dans le manuel</a:t>
            </a:r>
            <a:endParaRPr b="1"/>
          </a:p>
          <a:p>
            <a:pPr indent="0" lvl="0" marL="0" rtl="0" algn="l">
              <a:spcBef>
                <a:spcPts val="0"/>
              </a:spcBef>
              <a:spcAft>
                <a:spcPts val="0"/>
              </a:spcAft>
              <a:buNone/>
            </a:pPr>
            <a:r>
              <a:t/>
            </a:r>
            <a:endParaRPr b="1"/>
          </a:p>
        </p:txBody>
      </p:sp>
      <p:pic>
        <p:nvPicPr>
          <p:cNvPr id="376" name="Google Shape;376;p50"/>
          <p:cNvPicPr preferRelativeResize="0"/>
          <p:nvPr/>
        </p:nvPicPr>
        <p:blipFill>
          <a:blip r:embed="rId3">
            <a:alphaModFix/>
          </a:blip>
          <a:stretch>
            <a:fillRect/>
          </a:stretch>
        </p:blipFill>
        <p:spPr>
          <a:xfrm>
            <a:off x="1074600" y="1126200"/>
            <a:ext cx="6671083" cy="3820976"/>
          </a:xfrm>
          <a:prstGeom prst="rect">
            <a:avLst/>
          </a:prstGeom>
          <a:noFill/>
          <a:ln cap="flat" cmpd="sng" w="9525">
            <a:solidFill>
              <a:schemeClr val="dk2"/>
            </a:solidFill>
            <a:prstDash val="solid"/>
            <a:round/>
            <a:headEnd len="sm" w="sm" type="none"/>
            <a:tailEnd len="sm" w="sm" type="none"/>
          </a:ln>
        </p:spPr>
      </p:pic>
      <p:sp>
        <p:nvSpPr>
          <p:cNvPr id="377" name="Google Shape;377;p50"/>
          <p:cNvSpPr/>
          <p:nvPr/>
        </p:nvSpPr>
        <p:spPr>
          <a:xfrm>
            <a:off x="2805050" y="1285400"/>
            <a:ext cx="373200" cy="3669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0"/>
          <p:cNvSpPr/>
          <p:nvPr/>
        </p:nvSpPr>
        <p:spPr>
          <a:xfrm rot="-1141759">
            <a:off x="3195964" y="647491"/>
            <a:ext cx="1966252" cy="922267"/>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a:t>Table des matières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1"/>
          <p:cNvSpPr txBox="1"/>
          <p:nvPr>
            <p:ph idx="12" type="sldNum"/>
          </p:nvPr>
        </p:nvSpPr>
        <p:spPr>
          <a:xfrm>
            <a:off x="8316000" y="4994999"/>
            <a:ext cx="688500" cy="81000"/>
          </a:xfrm>
          <a:prstGeom prst="rect">
            <a:avLst/>
          </a:prstGeom>
          <a:noFill/>
          <a:ln>
            <a:noFill/>
          </a:ln>
        </p:spPr>
        <p:txBody>
          <a:bodyPr anchorCtr="0" anchor="t" bIns="17150" lIns="34275" spcFirstLastPara="1" rIns="34275" wrap="square" tIns="17150">
            <a:normAutofit fontScale="47500" lnSpcReduction="10000"/>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384" name="Google Shape;384;p51"/>
          <p:cNvPicPr preferRelativeResize="0"/>
          <p:nvPr/>
        </p:nvPicPr>
        <p:blipFill rotWithShape="1">
          <a:blip r:embed="rId3">
            <a:alphaModFix/>
          </a:blip>
          <a:srcRect b="0" l="0" r="0" t="0"/>
          <a:stretch/>
        </p:blipFill>
        <p:spPr>
          <a:xfrm>
            <a:off x="1867436" y="84098"/>
            <a:ext cx="4855274" cy="1614425"/>
          </a:xfrm>
          <a:prstGeom prst="rect">
            <a:avLst/>
          </a:prstGeom>
          <a:noFill/>
          <a:ln>
            <a:noFill/>
          </a:ln>
        </p:spPr>
      </p:pic>
      <p:sp>
        <p:nvSpPr>
          <p:cNvPr id="385" name="Google Shape;385;p51"/>
          <p:cNvSpPr txBox="1"/>
          <p:nvPr/>
        </p:nvSpPr>
        <p:spPr>
          <a:xfrm>
            <a:off x="665775" y="1801525"/>
            <a:ext cx="1432500" cy="2705700"/>
          </a:xfrm>
          <a:prstGeom prst="rect">
            <a:avLst/>
          </a:prstGeom>
          <a:noFill/>
          <a:ln cap="flat" cmpd="sng" w="19050">
            <a:solidFill>
              <a:srgbClr val="004F8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rgbClr val="004F8F"/>
                </a:solidFill>
              </a:rPr>
              <a:t>Module 1:</a:t>
            </a:r>
            <a:endParaRPr b="1" sz="1100">
              <a:solidFill>
                <a:srgbClr val="004F8F"/>
              </a:solidFill>
            </a:endParaRPr>
          </a:p>
          <a:p>
            <a:pPr indent="0" lvl="0" marL="0" rtl="0" algn="l">
              <a:spcBef>
                <a:spcPts val="0"/>
              </a:spcBef>
              <a:spcAft>
                <a:spcPts val="0"/>
              </a:spcAft>
              <a:buClr>
                <a:schemeClr val="dk1"/>
              </a:buClr>
              <a:buSzPts val="1100"/>
              <a:buFont typeface="Arial"/>
              <a:buNone/>
            </a:pPr>
            <a:r>
              <a:t/>
            </a:r>
            <a:endParaRPr sz="1100">
              <a:solidFill>
                <a:srgbClr val="004F8F"/>
              </a:solidFill>
            </a:endParaRPr>
          </a:p>
          <a:p>
            <a:pPr indent="0" lvl="0" marL="0" rtl="0" algn="l">
              <a:spcBef>
                <a:spcPts val="0"/>
              </a:spcBef>
              <a:spcAft>
                <a:spcPts val="0"/>
              </a:spcAft>
              <a:buNone/>
            </a:pPr>
            <a:r>
              <a:rPr lang="en" sz="1100">
                <a:solidFill>
                  <a:srgbClr val="004F8F"/>
                </a:solidFill>
              </a:rPr>
              <a:t>Cadre théorique</a:t>
            </a:r>
            <a:endParaRPr sz="1100">
              <a:solidFill>
                <a:srgbClr val="004F8F"/>
              </a:solidFill>
            </a:endParaRPr>
          </a:p>
          <a:p>
            <a:pPr indent="0" lvl="0" marL="0" rtl="0" algn="l">
              <a:spcBef>
                <a:spcPts val="0"/>
              </a:spcBef>
              <a:spcAft>
                <a:spcPts val="0"/>
              </a:spcAft>
              <a:buNone/>
            </a:pPr>
            <a:r>
              <a:rPr lang="en" sz="1100">
                <a:solidFill>
                  <a:srgbClr val="004F8F"/>
                </a:solidFill>
              </a:rPr>
              <a:t>&lt;colette/&gt; du point de vue de l’élève</a:t>
            </a:r>
            <a:endParaRPr sz="11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rPr lang="en" sz="1200">
                <a:solidFill>
                  <a:srgbClr val="004F8F"/>
                </a:solidFill>
              </a:rPr>
              <a:t>90 Minutes</a:t>
            </a:r>
            <a:endParaRPr sz="1200">
              <a:solidFill>
                <a:srgbClr val="004F8F"/>
              </a:solidFill>
            </a:endParaRPr>
          </a:p>
        </p:txBody>
      </p:sp>
      <p:sp>
        <p:nvSpPr>
          <p:cNvPr id="386" name="Google Shape;386;p51"/>
          <p:cNvSpPr txBox="1"/>
          <p:nvPr/>
        </p:nvSpPr>
        <p:spPr>
          <a:xfrm>
            <a:off x="2167900" y="1801525"/>
            <a:ext cx="1005000" cy="2705700"/>
          </a:xfrm>
          <a:prstGeom prst="rect">
            <a:avLst/>
          </a:prstGeom>
          <a:noFill/>
          <a:ln cap="flat" cmpd="sng" w="19050">
            <a:solidFill>
              <a:srgbClr val="004F8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4F8F"/>
                </a:solidFill>
              </a:rPr>
              <a:t>Module 2:</a:t>
            </a:r>
            <a:endParaRPr b="1" sz="1100">
              <a:solidFill>
                <a:srgbClr val="004F8F"/>
              </a:solidFill>
            </a:endParaRPr>
          </a:p>
          <a:p>
            <a:pPr indent="0" lvl="0" marL="0" rtl="0" algn="l">
              <a:spcBef>
                <a:spcPts val="0"/>
              </a:spcBef>
              <a:spcAft>
                <a:spcPts val="0"/>
              </a:spcAft>
              <a:buNone/>
            </a:pPr>
            <a:r>
              <a:t/>
            </a:r>
            <a:endParaRPr sz="1100">
              <a:solidFill>
                <a:srgbClr val="004F8F"/>
              </a:solidFill>
            </a:endParaRPr>
          </a:p>
          <a:p>
            <a:pPr indent="0" lvl="0" marL="0" rtl="0" algn="l">
              <a:spcBef>
                <a:spcPts val="0"/>
              </a:spcBef>
              <a:spcAft>
                <a:spcPts val="0"/>
              </a:spcAft>
              <a:buNone/>
            </a:pPr>
            <a:r>
              <a:rPr lang="en" sz="1100">
                <a:solidFill>
                  <a:srgbClr val="004F8F"/>
                </a:solidFill>
              </a:rPr>
              <a:t>Introduction du portail &lt;colette/&gt; du point de vue de l’enseignant</a:t>
            </a:r>
            <a:endParaRPr sz="12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rPr lang="en" sz="1200">
                <a:solidFill>
                  <a:srgbClr val="004F8F"/>
                </a:solidFill>
              </a:rPr>
              <a:t>45 Minutes</a:t>
            </a:r>
            <a:endParaRPr sz="1200">
              <a:solidFill>
                <a:srgbClr val="004F8F"/>
              </a:solidFill>
            </a:endParaRPr>
          </a:p>
        </p:txBody>
      </p:sp>
      <p:sp>
        <p:nvSpPr>
          <p:cNvPr id="387" name="Google Shape;387;p51"/>
          <p:cNvSpPr txBox="1"/>
          <p:nvPr/>
        </p:nvSpPr>
        <p:spPr>
          <a:xfrm>
            <a:off x="3268488" y="1801525"/>
            <a:ext cx="2106900" cy="2705700"/>
          </a:xfrm>
          <a:prstGeom prst="rect">
            <a:avLst/>
          </a:prstGeom>
          <a:noFill/>
          <a:ln cap="flat" cmpd="sng" w="19050">
            <a:solidFill>
              <a:srgbClr val="004F8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4F8F"/>
                </a:solidFill>
              </a:rPr>
              <a:t>Module 3:</a:t>
            </a:r>
            <a:endParaRPr b="1" sz="1100">
              <a:solidFill>
                <a:srgbClr val="004F8F"/>
              </a:solidFill>
            </a:endParaRPr>
          </a:p>
          <a:p>
            <a:pPr indent="0" lvl="0" marL="0" rtl="0" algn="l">
              <a:spcBef>
                <a:spcPts val="0"/>
              </a:spcBef>
              <a:spcAft>
                <a:spcPts val="0"/>
              </a:spcAft>
              <a:buNone/>
            </a:pPr>
            <a:r>
              <a:t/>
            </a:r>
            <a:endParaRPr sz="1100">
              <a:solidFill>
                <a:srgbClr val="004F8F"/>
              </a:solidFill>
            </a:endParaRPr>
          </a:p>
          <a:p>
            <a:pPr indent="0" lvl="0" marL="0" rtl="0" algn="l">
              <a:spcBef>
                <a:spcPts val="0"/>
              </a:spcBef>
              <a:spcAft>
                <a:spcPts val="0"/>
              </a:spcAft>
              <a:buNone/>
            </a:pPr>
            <a:r>
              <a:rPr lang="en" sz="1100">
                <a:solidFill>
                  <a:srgbClr val="004F8F"/>
                </a:solidFill>
              </a:rPr>
              <a:t>Création d’une séquence de tâches sur le portail &lt;colette/&gt; </a:t>
            </a:r>
            <a:endParaRPr sz="1100">
              <a:solidFill>
                <a:srgbClr val="004F8F"/>
              </a:solidFill>
            </a:endParaRPr>
          </a:p>
          <a:p>
            <a:pPr indent="0" lvl="0" marL="0" rtl="0" algn="l">
              <a:spcBef>
                <a:spcPts val="0"/>
              </a:spcBef>
              <a:spcAft>
                <a:spcPts val="0"/>
              </a:spcAft>
              <a:buNone/>
            </a:pPr>
            <a:r>
              <a:rPr lang="en" sz="1100">
                <a:solidFill>
                  <a:srgbClr val="004F8F"/>
                </a:solidFill>
              </a:rPr>
              <a:t>Co-évaluation</a:t>
            </a:r>
            <a:endParaRPr sz="11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rPr lang="en" sz="1200">
                <a:solidFill>
                  <a:srgbClr val="004F8F"/>
                </a:solidFill>
              </a:rPr>
              <a:t>120 Minutes</a:t>
            </a:r>
            <a:endParaRPr sz="1200">
              <a:solidFill>
                <a:srgbClr val="004F8F"/>
              </a:solidFill>
            </a:endParaRPr>
          </a:p>
        </p:txBody>
      </p:sp>
      <p:sp>
        <p:nvSpPr>
          <p:cNvPr id="388" name="Google Shape;388;p51"/>
          <p:cNvSpPr txBox="1"/>
          <p:nvPr/>
        </p:nvSpPr>
        <p:spPr>
          <a:xfrm>
            <a:off x="5651075" y="1801525"/>
            <a:ext cx="2719200" cy="1352700"/>
          </a:xfrm>
          <a:prstGeom prst="rect">
            <a:avLst/>
          </a:prstGeom>
          <a:noFill/>
          <a:ln cap="flat" cmpd="sng" w="19050">
            <a:solidFill>
              <a:srgbClr val="004F8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4F8F"/>
                </a:solidFill>
              </a:rPr>
              <a:t>Module 4:</a:t>
            </a:r>
            <a:endParaRPr b="1" sz="1100">
              <a:solidFill>
                <a:srgbClr val="004F8F"/>
              </a:solidFill>
            </a:endParaRPr>
          </a:p>
          <a:p>
            <a:pPr indent="0" lvl="0" marL="0" rtl="0" algn="l">
              <a:spcBef>
                <a:spcPts val="0"/>
              </a:spcBef>
              <a:spcAft>
                <a:spcPts val="0"/>
              </a:spcAft>
              <a:buNone/>
            </a:pPr>
            <a:r>
              <a:t/>
            </a:r>
            <a:endParaRPr sz="1100">
              <a:solidFill>
                <a:srgbClr val="004F8F"/>
              </a:solidFill>
            </a:endParaRPr>
          </a:p>
          <a:p>
            <a:pPr indent="0" lvl="0" marL="0" rtl="0" algn="l">
              <a:spcBef>
                <a:spcPts val="0"/>
              </a:spcBef>
              <a:spcAft>
                <a:spcPts val="0"/>
              </a:spcAft>
              <a:buNone/>
            </a:pPr>
            <a:r>
              <a:rPr lang="en" sz="1100">
                <a:solidFill>
                  <a:srgbClr val="004F8F"/>
                </a:solidFill>
              </a:rPr>
              <a:t>Utilisation de &lt;colette/&gt; dans la classe ordinaire</a:t>
            </a:r>
            <a:endParaRPr sz="11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t/>
            </a:r>
            <a:endParaRPr sz="1200">
              <a:solidFill>
                <a:srgbClr val="004F8F"/>
              </a:solidFill>
            </a:endParaRPr>
          </a:p>
          <a:p>
            <a:pPr indent="0" lvl="0" marL="0" rtl="0" algn="l">
              <a:spcBef>
                <a:spcPts val="0"/>
              </a:spcBef>
              <a:spcAft>
                <a:spcPts val="0"/>
              </a:spcAft>
              <a:buNone/>
            </a:pPr>
            <a:r>
              <a:rPr lang="en" sz="1200">
                <a:solidFill>
                  <a:srgbClr val="004F8F"/>
                </a:solidFill>
              </a:rPr>
              <a:t>120 Minutes</a:t>
            </a:r>
            <a:endParaRPr sz="1200">
              <a:solidFill>
                <a:srgbClr val="004F8F"/>
              </a:solidFill>
            </a:endParaRPr>
          </a:p>
        </p:txBody>
      </p:sp>
      <p:cxnSp>
        <p:nvCxnSpPr>
          <p:cNvPr id="389" name="Google Shape;389;p51"/>
          <p:cNvCxnSpPr/>
          <p:nvPr/>
        </p:nvCxnSpPr>
        <p:spPr>
          <a:xfrm>
            <a:off x="5498225" y="1714750"/>
            <a:ext cx="0" cy="2987700"/>
          </a:xfrm>
          <a:prstGeom prst="straightConnector1">
            <a:avLst/>
          </a:prstGeom>
          <a:noFill/>
          <a:ln cap="flat" cmpd="sng" w="19050">
            <a:solidFill>
              <a:srgbClr val="004F8F"/>
            </a:solidFill>
            <a:prstDash val="dash"/>
            <a:round/>
            <a:headEnd len="med" w="med" type="none"/>
            <a:tailEnd len="med" w="med" type="none"/>
          </a:ln>
        </p:spPr>
      </p:cxnSp>
      <p:sp>
        <p:nvSpPr>
          <p:cNvPr id="390" name="Google Shape;390;p51"/>
          <p:cNvSpPr/>
          <p:nvPr/>
        </p:nvSpPr>
        <p:spPr>
          <a:xfrm>
            <a:off x="5498225" y="1673350"/>
            <a:ext cx="2860500" cy="3070500"/>
          </a:xfrm>
          <a:prstGeom prst="rect">
            <a:avLst/>
          </a:prstGeom>
          <a:solidFill>
            <a:srgbClr val="FFFFFF">
              <a:alpha val="72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1"/>
          <p:cNvSpPr/>
          <p:nvPr/>
        </p:nvSpPr>
        <p:spPr>
          <a:xfrm>
            <a:off x="465275" y="1619125"/>
            <a:ext cx="2719200" cy="3070500"/>
          </a:xfrm>
          <a:prstGeom prst="rect">
            <a:avLst/>
          </a:prstGeom>
          <a:solidFill>
            <a:srgbClr val="FFFFFF">
              <a:alpha val="72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51"/>
          <p:cNvSpPr txBox="1"/>
          <p:nvPr>
            <p:ph type="title"/>
          </p:nvPr>
        </p:nvSpPr>
        <p:spPr>
          <a:xfrm>
            <a:off x="311700" y="445025"/>
            <a:ext cx="8520600" cy="572700"/>
          </a:xfrm>
          <a:prstGeom prst="rect">
            <a:avLst/>
          </a:prstGeom>
        </p:spPr>
        <p:txBody>
          <a:bodyPr anchorCtr="0" anchor="b" bIns="17150" lIns="34275" spcFirstLastPara="1" rIns="34275" wrap="square" tIns="17150">
            <a:normAutofit/>
          </a:bodyPr>
          <a:lstStyle/>
          <a:p>
            <a:pPr indent="0" lvl="0" marL="0" rtl="0" algn="l">
              <a:spcBef>
                <a:spcPts val="0"/>
              </a:spcBef>
              <a:spcAft>
                <a:spcPts val="0"/>
              </a:spcAft>
              <a:buNone/>
            </a:pPr>
            <a:r>
              <a:rPr b="1" lang="en"/>
              <a:t>À suivre</a:t>
            </a:r>
            <a:endParaRPr b="1"/>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Réflexions et retours</a:t>
            </a:r>
            <a:endParaRPr b="1"/>
          </a:p>
        </p:txBody>
      </p:sp>
      <p:sp>
        <p:nvSpPr>
          <p:cNvPr id="398" name="Google Shape;398;p52"/>
          <p:cNvSpPr txBox="1"/>
          <p:nvPr>
            <p:ph idx="1" type="body"/>
          </p:nvPr>
        </p:nvSpPr>
        <p:spPr>
          <a:xfrm>
            <a:off x="311700" y="1063325"/>
            <a:ext cx="8520600" cy="3854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Merci de partager vos commentaires</a:t>
            </a:r>
            <a:r>
              <a:rPr lang="en"/>
              <a:t> sur Ekimo ou Padlet</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Commentaires</a:t>
            </a:r>
            <a:endParaRPr/>
          </a:p>
          <a:p>
            <a:pPr indent="-342900" lvl="0" marL="457200" rtl="0" algn="l">
              <a:spcBef>
                <a:spcPts val="0"/>
              </a:spcBef>
              <a:spcAft>
                <a:spcPts val="0"/>
              </a:spcAft>
              <a:buSzPts val="1800"/>
              <a:buChar char="●"/>
            </a:pPr>
            <a:r>
              <a:rPr lang="en"/>
              <a:t>Questions</a:t>
            </a:r>
            <a:endParaRPr/>
          </a:p>
          <a:p>
            <a:pPr indent="-342900" lvl="0" marL="457200" rtl="0" algn="l">
              <a:spcBef>
                <a:spcPts val="0"/>
              </a:spcBef>
              <a:spcAft>
                <a:spcPts val="0"/>
              </a:spcAft>
              <a:buSzPts val="1800"/>
              <a:buChar char="●"/>
            </a:pPr>
            <a:r>
              <a:rPr lang="en"/>
              <a:t>Mots-clefs</a:t>
            </a:r>
            <a:endParaRPr/>
          </a:p>
          <a:p>
            <a:pPr indent="-342900" lvl="0" marL="457200" rtl="0" algn="l">
              <a:spcBef>
                <a:spcPts val="0"/>
              </a:spcBef>
              <a:spcAft>
                <a:spcPts val="0"/>
              </a:spcAft>
              <a:buSzPts val="1800"/>
              <a:buChar char="●"/>
            </a:pPr>
            <a:r>
              <a:rPr lang="en"/>
              <a:t>Ce que vous avez compris (Illumination)</a:t>
            </a:r>
            <a:endParaRPr/>
          </a:p>
          <a:p>
            <a:pPr indent="-342900" lvl="0" marL="457200" rtl="0" algn="l">
              <a:spcBef>
                <a:spcPts val="0"/>
              </a:spcBef>
              <a:spcAft>
                <a:spcPts val="0"/>
              </a:spcAft>
              <a:buSzPts val="1800"/>
              <a:buChar char="●"/>
            </a:pPr>
            <a:r>
              <a:rPr lang="en"/>
              <a:t>Ce qui vous questionne (Besoin de détails)</a:t>
            </a:r>
            <a:endParaRPr/>
          </a:p>
        </p:txBody>
      </p:sp>
      <p:sp>
        <p:nvSpPr>
          <p:cNvPr id="399" name="Google Shape;399;p52"/>
          <p:cNvSpPr/>
          <p:nvPr/>
        </p:nvSpPr>
        <p:spPr>
          <a:xfrm>
            <a:off x="6651925" y="1017725"/>
            <a:ext cx="1811400" cy="1859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0" name="Google Shape;400;p52"/>
          <p:cNvPicPr preferRelativeResize="0"/>
          <p:nvPr/>
        </p:nvPicPr>
        <p:blipFill>
          <a:blip r:embed="rId3">
            <a:alphaModFix/>
          </a:blip>
          <a:stretch>
            <a:fillRect/>
          </a:stretch>
        </p:blipFill>
        <p:spPr>
          <a:xfrm>
            <a:off x="4820500" y="1642050"/>
            <a:ext cx="1506965" cy="1859400"/>
          </a:xfrm>
          <a:prstGeom prst="rect">
            <a:avLst/>
          </a:prstGeom>
          <a:noFill/>
          <a:ln>
            <a:noFill/>
          </a:ln>
        </p:spPr>
      </p:pic>
      <p:pic>
        <p:nvPicPr>
          <p:cNvPr id="401" name="Google Shape;401;p52"/>
          <p:cNvPicPr preferRelativeResize="0"/>
          <p:nvPr/>
        </p:nvPicPr>
        <p:blipFill>
          <a:blip r:embed="rId4">
            <a:alphaModFix/>
          </a:blip>
          <a:stretch>
            <a:fillRect/>
          </a:stretch>
        </p:blipFill>
        <p:spPr>
          <a:xfrm>
            <a:off x="6886675" y="1233050"/>
            <a:ext cx="1428750" cy="1428750"/>
          </a:xfrm>
          <a:prstGeom prst="rect">
            <a:avLst/>
          </a:prstGeom>
          <a:noFill/>
          <a:ln>
            <a:noFill/>
          </a:ln>
        </p:spPr>
      </p:pic>
      <p:sp>
        <p:nvSpPr>
          <p:cNvPr id="402" name="Google Shape;402;p52"/>
          <p:cNvSpPr/>
          <p:nvPr/>
        </p:nvSpPr>
        <p:spPr>
          <a:xfrm>
            <a:off x="4199550" y="4517525"/>
            <a:ext cx="4445700" cy="400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2"/>
          <p:cNvSpPr txBox="1"/>
          <p:nvPr/>
        </p:nvSpPr>
        <p:spPr>
          <a:xfrm>
            <a:off x="4647325" y="4517525"/>
            <a:ext cx="381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5"/>
              </a:rPr>
              <a:t>https://app.edkimo.com/feedback/gulhawu</a:t>
            </a: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Idées</a:t>
            </a:r>
            <a:endParaRPr/>
          </a:p>
        </p:txBody>
      </p:sp>
      <p:sp>
        <p:nvSpPr>
          <p:cNvPr id="114" name="Google Shape;114;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Le portail permet aux enseignants de</a:t>
            </a:r>
            <a:endParaRPr/>
          </a:p>
          <a:p>
            <a:pPr indent="-317500" lvl="1" marL="914400" rtl="0" algn="l">
              <a:spcBef>
                <a:spcPts val="0"/>
              </a:spcBef>
              <a:spcAft>
                <a:spcPts val="0"/>
              </a:spcAft>
              <a:buSzPts val="1400"/>
              <a:buChar char="○"/>
            </a:pPr>
            <a:r>
              <a:rPr lang="en"/>
              <a:t>Créer des parcours et des tâches</a:t>
            </a:r>
            <a:endParaRPr/>
          </a:p>
          <a:p>
            <a:pPr indent="-317500" lvl="1" marL="914400" rtl="0" algn="l">
              <a:spcBef>
                <a:spcPts val="0"/>
              </a:spcBef>
              <a:spcAft>
                <a:spcPts val="0"/>
              </a:spcAft>
              <a:buSzPts val="1400"/>
              <a:buChar char="○"/>
            </a:pPr>
            <a:r>
              <a:rPr lang="en"/>
              <a:t>Administrer/détruire les parcours et les tâches</a:t>
            </a:r>
            <a:endParaRPr/>
          </a:p>
          <a:p>
            <a:pPr indent="-342900" lvl="0" marL="457200" rtl="0" algn="l">
              <a:spcBef>
                <a:spcPts val="0"/>
              </a:spcBef>
              <a:spcAft>
                <a:spcPts val="0"/>
              </a:spcAft>
              <a:buSzPts val="1800"/>
              <a:buChar char="●"/>
            </a:pPr>
            <a:r>
              <a:rPr lang="en"/>
              <a:t>L</a:t>
            </a:r>
            <a:r>
              <a:rPr lang="en"/>
              <a:t>e concept de parcours</a:t>
            </a:r>
            <a:endParaRPr/>
          </a:p>
          <a:p>
            <a:pPr indent="-317500" lvl="1" marL="914400" rtl="0" algn="l">
              <a:spcBef>
                <a:spcPts val="0"/>
              </a:spcBef>
              <a:spcAft>
                <a:spcPts val="0"/>
              </a:spcAft>
              <a:buSzPts val="1400"/>
              <a:buChar char="○"/>
            </a:pPr>
            <a:r>
              <a:rPr lang="en"/>
              <a:t>Une suite de tâches spécifiques</a:t>
            </a:r>
            <a:endParaRPr/>
          </a:p>
          <a:p>
            <a:pPr indent="-317500" lvl="1" marL="914400" rtl="0" algn="l">
              <a:spcBef>
                <a:spcPts val="0"/>
              </a:spcBef>
              <a:spcAft>
                <a:spcPts val="0"/>
              </a:spcAft>
              <a:buSzPts val="1400"/>
              <a:buChar char="○"/>
            </a:pPr>
            <a:r>
              <a:rPr lang="en"/>
              <a:t>Accessible aux élèves dans l’app par un code</a:t>
            </a:r>
            <a:endParaRPr/>
          </a:p>
          <a:p>
            <a:pPr indent="-342900" lvl="0" marL="457200" rtl="0" algn="l">
              <a:spcBef>
                <a:spcPts val="0"/>
              </a:spcBef>
              <a:spcAft>
                <a:spcPts val="0"/>
              </a:spcAft>
              <a:buSzPts val="1800"/>
              <a:buChar char="●"/>
            </a:pPr>
            <a:r>
              <a:rPr lang="en"/>
              <a:t>Le concept de tâche</a:t>
            </a:r>
            <a:endParaRPr/>
          </a:p>
          <a:p>
            <a:pPr indent="-317500" lvl="1" marL="914400" rtl="0" algn="l">
              <a:spcBef>
                <a:spcPts val="0"/>
              </a:spcBef>
              <a:spcAft>
                <a:spcPts val="0"/>
              </a:spcAft>
              <a:buSzPts val="1400"/>
              <a:buChar char="○"/>
            </a:pPr>
            <a:r>
              <a:rPr lang="en"/>
              <a:t>Les tâches sont organisées en familles</a:t>
            </a:r>
            <a:endParaRPr/>
          </a:p>
          <a:p>
            <a:pPr indent="-317500" lvl="1" marL="914400" rtl="0" algn="l">
              <a:spcBef>
                <a:spcPts val="0"/>
              </a:spcBef>
              <a:spcAft>
                <a:spcPts val="0"/>
              </a:spcAft>
              <a:buSzPts val="1400"/>
              <a:buChar char="○"/>
            </a:pPr>
            <a:r>
              <a:rPr lang="en"/>
              <a:t>Chaque famille se décline en plusieurs scénarios</a:t>
            </a:r>
            <a:endParaRPr/>
          </a:p>
          <a:p>
            <a:pPr indent="-317500" lvl="1" marL="914400" rtl="0" algn="l">
              <a:spcBef>
                <a:spcPts val="0"/>
              </a:spcBef>
              <a:spcAft>
                <a:spcPts val="0"/>
              </a:spcAft>
              <a:buSzPts val="1400"/>
              <a:buChar char="○"/>
            </a:pPr>
            <a:r>
              <a:rPr lang="en"/>
              <a:t>Les enseignants peuvent décider ce que les élèves doivent faire</a:t>
            </a:r>
            <a:endParaRPr/>
          </a:p>
          <a:p>
            <a:pPr indent="-317500" lvl="2" marL="1371600" rtl="0" algn="l">
              <a:spcBef>
                <a:spcPts val="0"/>
              </a:spcBef>
              <a:spcAft>
                <a:spcPts val="0"/>
              </a:spcAft>
              <a:buSzPts val="1400"/>
              <a:buChar char="■"/>
            </a:pPr>
            <a:r>
              <a:rPr lang="en"/>
              <a:t>Sélectionner/Créer des blocs de code (Implement code)</a:t>
            </a:r>
            <a:endParaRPr/>
          </a:p>
          <a:p>
            <a:pPr indent="-317500" lvl="2" marL="1371600" rtl="0" algn="l">
              <a:spcBef>
                <a:spcPts val="0"/>
              </a:spcBef>
              <a:spcAft>
                <a:spcPts val="0"/>
              </a:spcAft>
              <a:buSzPts val="1400"/>
              <a:buChar char="■"/>
            </a:pPr>
            <a:r>
              <a:rPr lang="en"/>
              <a:t>Réarranger des blocs de </a:t>
            </a:r>
            <a:r>
              <a:rPr lang="en"/>
              <a:t>code (Parsons puzzle)</a:t>
            </a:r>
            <a:endParaRPr/>
          </a:p>
          <a:p>
            <a:pPr indent="-317500" lvl="2" marL="1371600" rtl="0" algn="l">
              <a:spcBef>
                <a:spcPts val="0"/>
              </a:spcBef>
              <a:spcAft>
                <a:spcPts val="0"/>
              </a:spcAft>
              <a:buSzPts val="1400"/>
              <a:buChar char="■"/>
            </a:pPr>
            <a:r>
              <a:rPr lang="en"/>
              <a:t>Débogage (Find the error)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445025"/>
            <a:ext cx="7898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Aspects de &lt;colette/&gt;</a:t>
            </a:r>
            <a:endParaRPr b="1"/>
          </a:p>
        </p:txBody>
      </p:sp>
      <p:sp>
        <p:nvSpPr>
          <p:cNvPr id="120" name="Google Shape;120;p22"/>
          <p:cNvSpPr txBox="1"/>
          <p:nvPr/>
        </p:nvSpPr>
        <p:spPr>
          <a:xfrm>
            <a:off x="5450150" y="383050"/>
            <a:ext cx="2977200" cy="954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b="1" lang="en" sz="2500">
                <a:solidFill>
                  <a:schemeClr val="dk1"/>
                </a:solidFill>
              </a:rPr>
              <a:t>Aujourd’hui</a:t>
            </a:r>
            <a:endParaRPr b="1" sz="2500">
              <a:solidFill>
                <a:schemeClr val="dk1"/>
              </a:solidFill>
            </a:endParaRPr>
          </a:p>
          <a:p>
            <a:pPr indent="0" lvl="0" marL="0" rtl="0" algn="l">
              <a:spcBef>
                <a:spcPts val="0"/>
              </a:spcBef>
              <a:spcAft>
                <a:spcPts val="0"/>
              </a:spcAft>
              <a:buNone/>
            </a:pPr>
            <a:r>
              <a:t/>
            </a:r>
            <a:endParaRPr b="1" sz="2500"/>
          </a:p>
        </p:txBody>
      </p:sp>
      <p:sp>
        <p:nvSpPr>
          <p:cNvPr id="121" name="Google Shape;121;p22"/>
          <p:cNvSpPr/>
          <p:nvPr/>
        </p:nvSpPr>
        <p:spPr>
          <a:xfrm>
            <a:off x="5541725" y="852150"/>
            <a:ext cx="3209100" cy="1037400"/>
          </a:xfrm>
          <a:prstGeom prst="horizontalScroll">
            <a:avLst>
              <a:gd fmla="val 12500" name="adj"/>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2"/>
          <p:cNvSpPr/>
          <p:nvPr/>
        </p:nvSpPr>
        <p:spPr>
          <a:xfrm>
            <a:off x="5327000" y="4106100"/>
            <a:ext cx="3209100" cy="1037400"/>
          </a:xfrm>
          <a:prstGeom prst="horizontalScroll">
            <a:avLst>
              <a:gd fmla="val 12500" name="adj"/>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3" name="Google Shape;123;p22"/>
          <p:cNvPicPr preferRelativeResize="0"/>
          <p:nvPr/>
        </p:nvPicPr>
        <p:blipFill>
          <a:blip r:embed="rId3">
            <a:alphaModFix/>
          </a:blip>
          <a:stretch>
            <a:fillRect/>
          </a:stretch>
        </p:blipFill>
        <p:spPr>
          <a:xfrm>
            <a:off x="493650" y="1041975"/>
            <a:ext cx="5868139" cy="3903601"/>
          </a:xfrm>
          <a:prstGeom prst="rect">
            <a:avLst/>
          </a:prstGeom>
          <a:noFill/>
          <a:ln>
            <a:noFill/>
          </a:ln>
        </p:spPr>
      </p:pic>
      <p:sp>
        <p:nvSpPr>
          <p:cNvPr id="124" name="Google Shape;124;p22"/>
          <p:cNvSpPr txBox="1"/>
          <p:nvPr>
            <p:ph idx="1" type="body"/>
          </p:nvPr>
        </p:nvSpPr>
        <p:spPr>
          <a:xfrm>
            <a:off x="5732325" y="1118175"/>
            <a:ext cx="2977200" cy="39036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a:t>		Portail web pour </a:t>
            </a:r>
            <a:endParaRPr/>
          </a:p>
          <a:p>
            <a:pPr indent="457200" lvl="0" marL="457200" rtl="0" algn="l">
              <a:lnSpc>
                <a:spcPct val="100000"/>
              </a:lnSpc>
              <a:spcBef>
                <a:spcPts val="0"/>
              </a:spcBef>
              <a:spcAft>
                <a:spcPts val="0"/>
              </a:spcAft>
              <a:buNone/>
            </a:pPr>
            <a:r>
              <a:rPr lang="en"/>
              <a:t>les enseignants</a:t>
            </a:r>
            <a:endParaRPr/>
          </a:p>
          <a:p>
            <a:pPr indent="457200" lvl="0" marL="45720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Application élève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Tâches qui intègrent la pensé computationelle dans la classe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Formation des enseignants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		Guide du</a:t>
            </a:r>
            <a:endParaRPr/>
          </a:p>
          <a:p>
            <a:pPr indent="0" lvl="0" marL="0" rtl="0" algn="l">
              <a:lnSpc>
                <a:spcPct val="100000"/>
              </a:lnSpc>
              <a:spcBef>
                <a:spcPts val="0"/>
              </a:spcBef>
              <a:spcAft>
                <a:spcPts val="0"/>
              </a:spcAft>
              <a:buNone/>
            </a:pPr>
            <a:r>
              <a:rPr lang="en"/>
              <a:t>               formateur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Dans ce m</a:t>
            </a:r>
            <a:r>
              <a:rPr b="1" lang="en"/>
              <a:t>odule</a:t>
            </a:r>
            <a:endParaRPr b="1"/>
          </a:p>
        </p:txBody>
      </p:sp>
      <p:sp>
        <p:nvSpPr>
          <p:cNvPr id="130" name="Google Shape;130;p23"/>
          <p:cNvSpPr txBox="1"/>
          <p:nvPr>
            <p:ph idx="1" type="body"/>
          </p:nvPr>
        </p:nvSpPr>
        <p:spPr>
          <a:xfrm>
            <a:off x="311700" y="1152475"/>
            <a:ext cx="8520600" cy="39372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&lt;colette/&gt; est un système à deux composants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25755" lvl="0" marL="457200" rtl="0" algn="l">
              <a:spcBef>
                <a:spcPts val="1200"/>
              </a:spcBef>
              <a:spcAft>
                <a:spcPts val="0"/>
              </a:spcAft>
              <a:buSzPct val="100000"/>
              <a:buChar char="●"/>
            </a:pPr>
            <a:r>
              <a:rPr lang="en"/>
              <a:t>Inscription sur le portail Web</a:t>
            </a:r>
            <a:endParaRPr/>
          </a:p>
          <a:p>
            <a:pPr indent="0" lvl="0" marL="0" rtl="0" algn="l">
              <a:spcBef>
                <a:spcPts val="1200"/>
              </a:spcBef>
              <a:spcAft>
                <a:spcPts val="0"/>
              </a:spcAft>
              <a:buNone/>
            </a:pPr>
            <a:r>
              <a:t/>
            </a:r>
            <a:endParaRPr/>
          </a:p>
          <a:p>
            <a:pPr indent="-325755" lvl="0" marL="457200" rtl="0" algn="l">
              <a:spcBef>
                <a:spcPts val="1200"/>
              </a:spcBef>
              <a:spcAft>
                <a:spcPts val="0"/>
              </a:spcAft>
              <a:buSzPct val="100000"/>
              <a:buChar char="●"/>
            </a:pPr>
            <a:r>
              <a:rPr lang="en"/>
              <a:t>Sur le portail Web :</a:t>
            </a:r>
            <a:endParaRPr/>
          </a:p>
          <a:p>
            <a:pPr indent="-325755" lvl="0" marL="457200" rtl="0" algn="l">
              <a:spcBef>
                <a:spcPts val="0"/>
              </a:spcBef>
              <a:spcAft>
                <a:spcPts val="0"/>
              </a:spcAft>
              <a:buSzPct val="100000"/>
              <a:buChar char="●"/>
            </a:pPr>
            <a:r>
              <a:rPr lang="en"/>
              <a:t>Qu'est-ce qu'un </a:t>
            </a:r>
            <a:r>
              <a:rPr lang="en">
                <a:solidFill>
                  <a:schemeClr val="accent1"/>
                </a:solidFill>
              </a:rPr>
              <a:t>chemin</a:t>
            </a:r>
            <a:r>
              <a:rPr lang="en"/>
              <a:t> et comment le créer</a:t>
            </a:r>
            <a:endParaRPr/>
          </a:p>
          <a:p>
            <a:pPr indent="-325755" lvl="0" marL="457200" rtl="0" algn="l">
              <a:spcBef>
                <a:spcPts val="0"/>
              </a:spcBef>
              <a:spcAft>
                <a:spcPts val="0"/>
              </a:spcAft>
              <a:buSzPct val="100000"/>
              <a:buChar char="●"/>
            </a:pPr>
            <a:r>
              <a:rPr lang="en"/>
              <a:t>Qu'est-ce qu'une </a:t>
            </a:r>
            <a:r>
              <a:rPr lang="en">
                <a:solidFill>
                  <a:schemeClr val="accent1"/>
                </a:solidFill>
              </a:rPr>
              <a:t>tâche</a:t>
            </a:r>
            <a:r>
              <a:rPr lang="en"/>
              <a:t> et comment l'ajouter à un </a:t>
            </a:r>
            <a:r>
              <a:rPr lang="en">
                <a:solidFill>
                  <a:schemeClr val="accent1"/>
                </a:solidFill>
              </a:rPr>
              <a:t>chemin</a:t>
            </a:r>
            <a:endParaRPr>
              <a:solidFill>
                <a:schemeClr val="accent1"/>
              </a:solidFill>
            </a:endParaRPr>
          </a:p>
        </p:txBody>
      </p:sp>
      <p:pic>
        <p:nvPicPr>
          <p:cNvPr id="131" name="Google Shape;131;p23"/>
          <p:cNvPicPr preferRelativeResize="0"/>
          <p:nvPr/>
        </p:nvPicPr>
        <p:blipFill>
          <a:blip r:embed="rId3">
            <a:alphaModFix/>
          </a:blip>
          <a:stretch>
            <a:fillRect/>
          </a:stretch>
        </p:blipFill>
        <p:spPr>
          <a:xfrm>
            <a:off x="5961675" y="201275"/>
            <a:ext cx="2775576" cy="2775576"/>
          </a:xfrm>
          <a:prstGeom prst="rect">
            <a:avLst/>
          </a:prstGeom>
          <a:noFill/>
          <a:ln>
            <a:noFill/>
          </a:ln>
        </p:spPr>
      </p:pic>
      <p:pic>
        <p:nvPicPr>
          <p:cNvPr id="132" name="Google Shape;132;p23"/>
          <p:cNvPicPr preferRelativeResize="0"/>
          <p:nvPr/>
        </p:nvPicPr>
        <p:blipFill rotWithShape="1">
          <a:blip r:embed="rId4">
            <a:alphaModFix/>
          </a:blip>
          <a:srcRect b="82080" l="87777" r="0" t="0"/>
          <a:stretch/>
        </p:blipFill>
        <p:spPr>
          <a:xfrm>
            <a:off x="7941163" y="3512200"/>
            <a:ext cx="717224" cy="699500"/>
          </a:xfrm>
          <a:prstGeom prst="rect">
            <a:avLst/>
          </a:prstGeom>
          <a:noFill/>
          <a:ln>
            <a:noFill/>
          </a:ln>
        </p:spPr>
      </p:pic>
      <p:pic>
        <p:nvPicPr>
          <p:cNvPr id="133" name="Google Shape;133;p23"/>
          <p:cNvPicPr preferRelativeResize="0"/>
          <p:nvPr/>
        </p:nvPicPr>
        <p:blipFill>
          <a:blip r:embed="rId5">
            <a:alphaModFix/>
          </a:blip>
          <a:stretch>
            <a:fillRect/>
          </a:stretch>
        </p:blipFill>
        <p:spPr>
          <a:xfrm>
            <a:off x="1312075" y="1711400"/>
            <a:ext cx="2441513" cy="1412700"/>
          </a:xfrm>
          <a:prstGeom prst="rect">
            <a:avLst/>
          </a:prstGeom>
          <a:noFill/>
          <a:ln>
            <a:noFill/>
          </a:ln>
        </p:spPr>
      </p:pic>
      <p:sp>
        <p:nvSpPr>
          <p:cNvPr id="134" name="Google Shape;134;p23"/>
          <p:cNvSpPr txBox="1"/>
          <p:nvPr/>
        </p:nvSpPr>
        <p:spPr>
          <a:xfrm>
            <a:off x="757200" y="2731700"/>
            <a:ext cx="1706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rPr>
              <a:t>App élève</a:t>
            </a:r>
            <a:endParaRPr sz="1300">
              <a:solidFill>
                <a:schemeClr val="dk2"/>
              </a:solidFill>
            </a:endParaRPr>
          </a:p>
        </p:txBody>
      </p:sp>
      <p:sp>
        <p:nvSpPr>
          <p:cNvPr id="135" name="Google Shape;135;p23"/>
          <p:cNvSpPr txBox="1"/>
          <p:nvPr/>
        </p:nvSpPr>
        <p:spPr>
          <a:xfrm>
            <a:off x="2807400" y="2731700"/>
            <a:ext cx="1898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rPr>
              <a:t>Portail web enseignant</a:t>
            </a:r>
            <a:endParaRPr sz="1300">
              <a:solidFill>
                <a:schemeClr val="dk2"/>
              </a:solidFill>
            </a:endParaRPr>
          </a:p>
        </p:txBody>
      </p:sp>
      <p:pic>
        <p:nvPicPr>
          <p:cNvPr id="136" name="Google Shape;136;p23"/>
          <p:cNvPicPr preferRelativeResize="0"/>
          <p:nvPr/>
        </p:nvPicPr>
        <p:blipFill rotWithShape="1">
          <a:blip r:embed="rId4">
            <a:alphaModFix/>
          </a:blip>
          <a:srcRect b="61977" l="79610" r="10409" t="17447"/>
          <a:stretch/>
        </p:blipFill>
        <p:spPr>
          <a:xfrm>
            <a:off x="6344275" y="3460375"/>
            <a:ext cx="585625" cy="803150"/>
          </a:xfrm>
          <a:prstGeom prst="rect">
            <a:avLst/>
          </a:prstGeom>
          <a:noFill/>
          <a:ln>
            <a:noFill/>
          </a:ln>
        </p:spPr>
      </p:pic>
      <p:sp>
        <p:nvSpPr>
          <p:cNvPr id="137" name="Google Shape;137;p23"/>
          <p:cNvSpPr txBox="1"/>
          <p:nvPr/>
        </p:nvSpPr>
        <p:spPr>
          <a:xfrm>
            <a:off x="6345675" y="4150750"/>
            <a:ext cx="526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rPr>
              <a:t>App</a:t>
            </a:r>
            <a:endParaRPr sz="1300">
              <a:solidFill>
                <a:schemeClr val="dk2"/>
              </a:solidFill>
            </a:endParaRPr>
          </a:p>
        </p:txBody>
      </p:sp>
      <p:sp>
        <p:nvSpPr>
          <p:cNvPr id="138" name="Google Shape;138;p23"/>
          <p:cNvSpPr txBox="1"/>
          <p:nvPr/>
        </p:nvSpPr>
        <p:spPr>
          <a:xfrm>
            <a:off x="7941113" y="4150750"/>
            <a:ext cx="717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rPr>
              <a:t>Portail</a:t>
            </a:r>
            <a:endParaRPr sz="1300">
              <a:solidFill>
                <a:schemeClr val="dk2"/>
              </a:solidFill>
            </a:endParaRPr>
          </a:p>
        </p:txBody>
      </p:sp>
      <p:sp>
        <p:nvSpPr>
          <p:cNvPr id="139" name="Google Shape;139;p23"/>
          <p:cNvSpPr/>
          <p:nvPr/>
        </p:nvSpPr>
        <p:spPr>
          <a:xfrm rot="5400000">
            <a:off x="7248550" y="2263225"/>
            <a:ext cx="340200" cy="1715700"/>
          </a:xfrm>
          <a:prstGeom prst="leftBrace">
            <a:avLst>
              <a:gd fmla="val 50000" name="adj1"/>
              <a:gd fmla="val 49438" name="adj2"/>
            </a:avLst>
          </a:prstGeom>
          <a:noFill/>
          <a:ln cap="flat" cmpd="sng" w="38100">
            <a:solidFill>
              <a:srgbClr val="3290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4"/>
          <p:cNvPicPr preferRelativeResize="0"/>
          <p:nvPr/>
        </p:nvPicPr>
        <p:blipFill>
          <a:blip r:embed="rId3">
            <a:alphaModFix/>
          </a:blip>
          <a:stretch>
            <a:fillRect/>
          </a:stretch>
        </p:blipFill>
        <p:spPr>
          <a:xfrm>
            <a:off x="4073925" y="894848"/>
            <a:ext cx="4718376" cy="4248649"/>
          </a:xfrm>
          <a:prstGeom prst="rect">
            <a:avLst/>
          </a:prstGeom>
          <a:noFill/>
          <a:ln>
            <a:noFill/>
          </a:ln>
        </p:spPr>
      </p:pic>
      <p:pic>
        <p:nvPicPr>
          <p:cNvPr id="145" name="Google Shape;145;p24"/>
          <p:cNvPicPr preferRelativeResize="0"/>
          <p:nvPr/>
        </p:nvPicPr>
        <p:blipFill>
          <a:blip r:embed="rId4">
            <a:alphaModFix/>
          </a:blip>
          <a:stretch>
            <a:fillRect/>
          </a:stretch>
        </p:blipFill>
        <p:spPr>
          <a:xfrm>
            <a:off x="194126" y="424400"/>
            <a:ext cx="2045001" cy="4542449"/>
          </a:xfrm>
          <a:prstGeom prst="rect">
            <a:avLst/>
          </a:prstGeom>
          <a:noFill/>
          <a:ln>
            <a:noFill/>
          </a:ln>
        </p:spPr>
      </p:pic>
      <p:pic>
        <p:nvPicPr>
          <p:cNvPr id="146" name="Google Shape;146;p24"/>
          <p:cNvPicPr preferRelativeResize="0"/>
          <p:nvPr/>
        </p:nvPicPr>
        <p:blipFill>
          <a:blip r:embed="rId5">
            <a:alphaModFix/>
          </a:blip>
          <a:stretch>
            <a:fillRect/>
          </a:stretch>
        </p:blipFill>
        <p:spPr>
          <a:xfrm>
            <a:off x="4181354" y="217300"/>
            <a:ext cx="2377800" cy="792600"/>
          </a:xfrm>
          <a:prstGeom prst="rect">
            <a:avLst/>
          </a:prstGeom>
          <a:noFill/>
          <a:ln>
            <a:noFill/>
          </a:ln>
        </p:spPr>
      </p:pic>
      <p:pic>
        <p:nvPicPr>
          <p:cNvPr id="147" name="Google Shape;147;p24"/>
          <p:cNvPicPr preferRelativeResize="0"/>
          <p:nvPr/>
        </p:nvPicPr>
        <p:blipFill>
          <a:blip r:embed="rId6">
            <a:alphaModFix/>
          </a:blip>
          <a:stretch>
            <a:fillRect/>
          </a:stretch>
        </p:blipFill>
        <p:spPr>
          <a:xfrm>
            <a:off x="2046525" y="2846825"/>
            <a:ext cx="2441513" cy="1412700"/>
          </a:xfrm>
          <a:prstGeom prst="rect">
            <a:avLst/>
          </a:prstGeom>
          <a:noFill/>
          <a:ln>
            <a:noFill/>
          </a:ln>
        </p:spPr>
      </p:pic>
      <p:sp>
        <p:nvSpPr>
          <p:cNvPr id="148" name="Google Shape;148;p24"/>
          <p:cNvSpPr/>
          <p:nvPr/>
        </p:nvSpPr>
        <p:spPr>
          <a:xfrm rot="-7009473">
            <a:off x="585511" y="2716220"/>
            <a:ext cx="1007180" cy="708259"/>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4"/>
          <p:cNvSpPr/>
          <p:nvPr/>
        </p:nvSpPr>
        <p:spPr>
          <a:xfrm rot="-3194100">
            <a:off x="3314335" y="2041232"/>
            <a:ext cx="1015982" cy="498781"/>
          </a:xfrm>
          <a:prstGeom prst="curvedDown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5"/>
          <p:cNvPicPr preferRelativeResize="0"/>
          <p:nvPr/>
        </p:nvPicPr>
        <p:blipFill>
          <a:blip r:embed="rId3">
            <a:alphaModFix/>
          </a:blip>
          <a:stretch>
            <a:fillRect/>
          </a:stretch>
        </p:blipFill>
        <p:spPr>
          <a:xfrm>
            <a:off x="4786575" y="1684074"/>
            <a:ext cx="3841885" cy="3459425"/>
          </a:xfrm>
          <a:prstGeom prst="rect">
            <a:avLst/>
          </a:prstGeom>
          <a:noFill/>
          <a:ln>
            <a:noFill/>
          </a:ln>
        </p:spPr>
      </p:pic>
      <p:pic>
        <p:nvPicPr>
          <p:cNvPr id="155" name="Google Shape;155;p25"/>
          <p:cNvPicPr preferRelativeResize="0"/>
          <p:nvPr/>
        </p:nvPicPr>
        <p:blipFill rotWithShape="1">
          <a:blip r:embed="rId4">
            <a:alphaModFix/>
          </a:blip>
          <a:srcRect b="23948" l="0" r="56318" t="0"/>
          <a:stretch/>
        </p:blipFill>
        <p:spPr>
          <a:xfrm>
            <a:off x="3292650" y="496325"/>
            <a:ext cx="840075" cy="846298"/>
          </a:xfrm>
          <a:prstGeom prst="rect">
            <a:avLst/>
          </a:prstGeom>
          <a:noFill/>
          <a:ln>
            <a:noFill/>
          </a:ln>
        </p:spPr>
      </p:pic>
      <p:sp>
        <p:nvSpPr>
          <p:cNvPr id="156" name="Google Shape;15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Portail web </a:t>
            </a:r>
            <a:endParaRPr b="1"/>
          </a:p>
        </p:txBody>
      </p:sp>
      <p:sp>
        <p:nvSpPr>
          <p:cNvPr id="157" name="Google Shape;157;p25"/>
          <p:cNvSpPr txBox="1"/>
          <p:nvPr>
            <p:ph idx="1" type="body"/>
          </p:nvPr>
        </p:nvSpPr>
        <p:spPr>
          <a:xfrm>
            <a:off x="421725" y="1152475"/>
            <a:ext cx="84105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Nous avons travaillé dans l'application (dans le rôle des étudiants) sur une séquence de </a:t>
            </a:r>
            <a:r>
              <a:rPr lang="en">
                <a:solidFill>
                  <a:schemeClr val="accent1"/>
                </a:solidFill>
              </a:rPr>
              <a:t>tâches</a:t>
            </a:r>
            <a:r>
              <a:rPr lang="en"/>
              <a:t> appelée </a:t>
            </a:r>
            <a:r>
              <a:rPr lang="en">
                <a:solidFill>
                  <a:schemeClr val="accent1"/>
                </a:solidFill>
              </a:rPr>
              <a:t>Chemin</a:t>
            </a:r>
            <a:endParaRPr>
              <a:solidFill>
                <a:schemeClr val="accent1"/>
              </a:solidFill>
            </a:endParaRPr>
          </a:p>
          <a:p>
            <a:pPr indent="-342900" lvl="0" marL="457200" rtl="0" algn="l">
              <a:spcBef>
                <a:spcPts val="1200"/>
              </a:spcBef>
              <a:spcAft>
                <a:spcPts val="0"/>
              </a:spcAft>
              <a:buSzPts val="1800"/>
              <a:buChar char="●"/>
            </a:pPr>
            <a:r>
              <a:rPr lang="en"/>
              <a:t>Sur le</a:t>
            </a:r>
            <a:r>
              <a:rPr lang="en"/>
              <a:t> portail:</a:t>
            </a:r>
            <a:endParaRPr/>
          </a:p>
          <a:p>
            <a:pPr indent="-317500" lvl="1" marL="800100" rtl="0" algn="l">
              <a:spcBef>
                <a:spcPts val="0"/>
              </a:spcBef>
              <a:spcAft>
                <a:spcPts val="0"/>
              </a:spcAft>
              <a:buSzPts val="1400"/>
              <a:buChar char="○"/>
            </a:pPr>
            <a:r>
              <a:rPr lang="en"/>
              <a:t>Création</a:t>
            </a:r>
            <a:endParaRPr/>
          </a:p>
          <a:p>
            <a:pPr indent="-317500" lvl="2" marL="1143000" marR="0" rtl="0" algn="l">
              <a:lnSpc>
                <a:spcPct val="115000"/>
              </a:lnSpc>
              <a:spcBef>
                <a:spcPts val="0"/>
              </a:spcBef>
              <a:spcAft>
                <a:spcPts val="0"/>
              </a:spcAft>
              <a:buSzPts val="1400"/>
              <a:buChar char="■"/>
            </a:pPr>
            <a:r>
              <a:rPr lang="en"/>
              <a:t>De chemins, agrégeant des tâches</a:t>
            </a:r>
            <a:endParaRPr/>
          </a:p>
          <a:p>
            <a:pPr indent="-317500" lvl="2" marL="1143000" rtl="0" algn="l">
              <a:spcBef>
                <a:spcPts val="0"/>
              </a:spcBef>
              <a:spcAft>
                <a:spcPts val="0"/>
              </a:spcAft>
              <a:buSzPts val="1400"/>
              <a:buChar char="■"/>
            </a:pPr>
            <a:r>
              <a:rPr lang="en"/>
              <a:t>De tâches à partir d’un modèle </a:t>
            </a:r>
            <a:endParaRPr/>
          </a:p>
          <a:p>
            <a:pPr indent="-317500" lvl="1" marL="800100" marR="0" rtl="0" algn="l">
              <a:lnSpc>
                <a:spcPct val="115000"/>
              </a:lnSpc>
              <a:spcBef>
                <a:spcPts val="0"/>
              </a:spcBef>
              <a:spcAft>
                <a:spcPts val="0"/>
              </a:spcAft>
              <a:buSzPts val="1400"/>
              <a:buChar char="○"/>
            </a:pPr>
            <a:r>
              <a:rPr lang="en"/>
              <a:t>Édition</a:t>
            </a:r>
            <a:endParaRPr/>
          </a:p>
          <a:p>
            <a:pPr indent="-317500" lvl="2" marL="1143000" marR="0" rtl="0" algn="l">
              <a:lnSpc>
                <a:spcPct val="115000"/>
              </a:lnSpc>
              <a:spcBef>
                <a:spcPts val="0"/>
              </a:spcBef>
              <a:spcAft>
                <a:spcPts val="0"/>
              </a:spcAft>
              <a:buSzPts val="1400"/>
              <a:buChar char="■"/>
            </a:pPr>
            <a:r>
              <a:rPr lang="en"/>
              <a:t>Modification de tâches</a:t>
            </a:r>
            <a:endParaRPr/>
          </a:p>
          <a:p>
            <a:pPr indent="-317500" lvl="2" marL="1143000" marR="0" rtl="0" algn="l">
              <a:lnSpc>
                <a:spcPct val="115000"/>
              </a:lnSpc>
              <a:spcBef>
                <a:spcPts val="0"/>
              </a:spcBef>
              <a:spcAft>
                <a:spcPts val="0"/>
              </a:spcAft>
              <a:buSzPts val="1400"/>
              <a:buChar char="■"/>
            </a:pPr>
            <a:r>
              <a:rPr lang="en"/>
              <a:t>Modification de chemins</a:t>
            </a:r>
            <a:endParaRPr/>
          </a:p>
          <a:p>
            <a:pPr indent="-317500" lvl="1" marL="800100" marR="0" rtl="0" algn="l">
              <a:lnSpc>
                <a:spcPct val="115000"/>
              </a:lnSpc>
              <a:spcBef>
                <a:spcPts val="0"/>
              </a:spcBef>
              <a:spcAft>
                <a:spcPts val="0"/>
              </a:spcAft>
              <a:buSzPts val="1400"/>
              <a:buChar char="○"/>
            </a:pPr>
            <a:r>
              <a:rPr lang="en"/>
              <a:t>Administration</a:t>
            </a:r>
            <a:endParaRPr/>
          </a:p>
          <a:p>
            <a:pPr indent="-317500" lvl="2" marL="1143000" marR="0" rtl="0" algn="l">
              <a:lnSpc>
                <a:spcPct val="115000"/>
              </a:lnSpc>
              <a:spcBef>
                <a:spcPts val="0"/>
              </a:spcBef>
              <a:spcAft>
                <a:spcPts val="0"/>
              </a:spcAft>
              <a:buSzPts val="1400"/>
              <a:buChar char="■"/>
            </a:pPr>
            <a:r>
              <a:rPr lang="en"/>
              <a:t>Partage et publication</a:t>
            </a:r>
            <a:endParaRPr/>
          </a:p>
          <a:p>
            <a:pPr indent="-317500" lvl="2" marL="1143000" marR="0" rtl="0" algn="l">
              <a:lnSpc>
                <a:spcPct val="115000"/>
              </a:lnSpc>
              <a:spcBef>
                <a:spcPts val="0"/>
              </a:spcBef>
              <a:spcAft>
                <a:spcPts val="0"/>
              </a:spcAft>
              <a:buSzPts val="1400"/>
              <a:buChar char="■"/>
            </a:pPr>
            <a:r>
              <a:rPr lang="en"/>
              <a:t>Suppression</a:t>
            </a:r>
            <a:endParaRPr/>
          </a:p>
        </p:txBody>
      </p:sp>
      <p:sp>
        <p:nvSpPr>
          <p:cNvPr id="158" name="Google Shape;158;p25"/>
          <p:cNvSpPr/>
          <p:nvPr/>
        </p:nvSpPr>
        <p:spPr>
          <a:xfrm>
            <a:off x="6987400" y="3564625"/>
            <a:ext cx="2022300" cy="14091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Il y a aussi un guide sur le portail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6"/>
          <p:cNvPicPr preferRelativeResize="0"/>
          <p:nvPr/>
        </p:nvPicPr>
        <p:blipFill>
          <a:blip r:embed="rId3">
            <a:alphaModFix/>
          </a:blip>
          <a:stretch>
            <a:fillRect/>
          </a:stretch>
        </p:blipFill>
        <p:spPr>
          <a:xfrm>
            <a:off x="4745401" y="1017725"/>
            <a:ext cx="3500850" cy="3179025"/>
          </a:xfrm>
          <a:prstGeom prst="rect">
            <a:avLst/>
          </a:prstGeom>
          <a:noFill/>
          <a:ln>
            <a:noFill/>
          </a:ln>
        </p:spPr>
      </p:pic>
      <p:pic>
        <p:nvPicPr>
          <p:cNvPr id="164" name="Google Shape;164;p26"/>
          <p:cNvPicPr preferRelativeResize="0"/>
          <p:nvPr/>
        </p:nvPicPr>
        <p:blipFill>
          <a:blip r:embed="rId4">
            <a:alphaModFix/>
          </a:blip>
          <a:stretch>
            <a:fillRect/>
          </a:stretch>
        </p:blipFill>
        <p:spPr>
          <a:xfrm>
            <a:off x="806900" y="1017730"/>
            <a:ext cx="3250374" cy="2926795"/>
          </a:xfrm>
          <a:prstGeom prst="rect">
            <a:avLst/>
          </a:prstGeom>
          <a:noFill/>
          <a:ln>
            <a:noFill/>
          </a:ln>
        </p:spPr>
      </p:pic>
      <p:sp>
        <p:nvSpPr>
          <p:cNvPr id="165" name="Google Shape;165;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Inscription</a:t>
            </a:r>
            <a:endParaRPr b="1"/>
          </a:p>
        </p:txBody>
      </p:sp>
      <p:sp>
        <p:nvSpPr>
          <p:cNvPr id="166" name="Google Shape;166;p26"/>
          <p:cNvSpPr/>
          <p:nvPr/>
        </p:nvSpPr>
        <p:spPr>
          <a:xfrm>
            <a:off x="3402775" y="1017725"/>
            <a:ext cx="326400" cy="2274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6"/>
          <p:cNvSpPr/>
          <p:nvPr/>
        </p:nvSpPr>
        <p:spPr>
          <a:xfrm>
            <a:off x="6658175" y="2955725"/>
            <a:ext cx="392400" cy="290100"/>
          </a:xfrm>
          <a:prstGeom prst="ellipse">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6"/>
          <p:cNvSpPr/>
          <p:nvPr/>
        </p:nvSpPr>
        <p:spPr>
          <a:xfrm>
            <a:off x="4119475" y="2490425"/>
            <a:ext cx="505500" cy="194700"/>
          </a:xfrm>
          <a:prstGeom prst="rightArrow">
            <a:avLst>
              <a:gd fmla="val 50000" name="adj1"/>
              <a:gd fmla="val 50000" name="adj2"/>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6"/>
          <p:cNvSpPr/>
          <p:nvPr/>
        </p:nvSpPr>
        <p:spPr>
          <a:xfrm>
            <a:off x="2827550" y="258800"/>
            <a:ext cx="2778300" cy="479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5"/>
              </a:rPr>
              <a:t>https://sb-colette-portal.matismedia.eu/#/</a:t>
            </a:r>
            <a:r>
              <a:rPr lang="en" sz="1100"/>
              <a:t> </a:t>
            </a:r>
            <a:endParaRPr sz="1100"/>
          </a:p>
        </p:txBody>
      </p:sp>
      <p:sp>
        <p:nvSpPr>
          <p:cNvPr id="170" name="Google Shape;170;p26"/>
          <p:cNvSpPr/>
          <p:nvPr/>
        </p:nvSpPr>
        <p:spPr>
          <a:xfrm>
            <a:off x="1792375" y="4073575"/>
            <a:ext cx="1610400" cy="996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1" name="Google Shape;171;p26"/>
          <p:cNvPicPr preferRelativeResize="0"/>
          <p:nvPr/>
        </p:nvPicPr>
        <p:blipFill>
          <a:blip r:embed="rId6">
            <a:alphaModFix/>
          </a:blip>
          <a:stretch>
            <a:fillRect/>
          </a:stretch>
        </p:blipFill>
        <p:spPr>
          <a:xfrm>
            <a:off x="2155093" y="4148836"/>
            <a:ext cx="884975" cy="846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