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4"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Lst>
  <p:sldSz cy="5143500" cx="9144000"/>
  <p:notesSz cx="6858000" cy="9144000"/>
  <p:embeddedFontLst>
    <p:embeddedFont>
      <p:font typeface="Roboto"/>
      <p:regular r:id="rId42"/>
      <p:bold r:id="rId43"/>
      <p:italic r:id="rId44"/>
      <p:boldItalic r:id="rId45"/>
    </p:embeddedFont>
    <p:embeddedFont>
      <p:font typeface="Arial Narrow"/>
      <p:regular r:id="rId46"/>
      <p:bold r:id="rId47"/>
      <p:italic r:id="rId48"/>
      <p:boldItalic r:id="rId49"/>
    </p:embeddedFont>
    <p:embeddedFont>
      <p:font typeface="Montserrat"/>
      <p:regular r:id="rId50"/>
      <p:bold r:id="rId51"/>
      <p:italic r:id="rId52"/>
      <p:boldItalic r:id="rId5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2" name="Rebecca Stäter"/>
  <p:cmAuthor clrIdx="1" id="1" initials="" lastIdx="2" name="Christian Mercat"/>
  <p:cmAuthor clrIdx="2" id="2" initials="" lastIdx="1" name="Janka Medova (Medova)"/>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font" Target="fonts/Roboto-regular.fntdata"/><Relationship Id="rId41" Type="http://schemas.openxmlformats.org/officeDocument/2006/relationships/slide" Target="slides/slide35.xml"/><Relationship Id="rId44" Type="http://schemas.openxmlformats.org/officeDocument/2006/relationships/font" Target="fonts/Roboto-italic.fntdata"/><Relationship Id="rId43" Type="http://schemas.openxmlformats.org/officeDocument/2006/relationships/font" Target="fonts/Roboto-bold.fntdata"/><Relationship Id="rId46" Type="http://schemas.openxmlformats.org/officeDocument/2006/relationships/font" Target="fonts/ArialNarrow-regular.fntdata"/><Relationship Id="rId45" Type="http://schemas.openxmlformats.org/officeDocument/2006/relationships/font" Target="fonts/Roboto-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commentAuthors" Target="commentAuthors.xml"/><Relationship Id="rId9" Type="http://schemas.openxmlformats.org/officeDocument/2006/relationships/slide" Target="slides/slide3.xml"/><Relationship Id="rId48" Type="http://schemas.openxmlformats.org/officeDocument/2006/relationships/font" Target="fonts/ArialNarrow-italic.fntdata"/><Relationship Id="rId47" Type="http://schemas.openxmlformats.org/officeDocument/2006/relationships/font" Target="fonts/ArialNarrow-bold.fntdata"/><Relationship Id="rId49" Type="http://schemas.openxmlformats.org/officeDocument/2006/relationships/font" Target="fonts/ArialNarrow-bold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Montserrat-bold.fntdata"/><Relationship Id="rId50" Type="http://schemas.openxmlformats.org/officeDocument/2006/relationships/font" Target="fonts/Montserrat-regular.fntdata"/><Relationship Id="rId53" Type="http://schemas.openxmlformats.org/officeDocument/2006/relationships/font" Target="fonts/Montserrat-boldItalic.fntdata"/><Relationship Id="rId52" Type="http://schemas.openxmlformats.org/officeDocument/2006/relationships/font" Target="fonts/Montserrat-italic.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2-12-20T15:42:58.909">
    <p:pos x="814" y="641"/>
    <p:text>Nice overview! Maybe call it task family without numbers?</p:text>
  </p:cm>
  <p:cm authorId="0" idx="2" dt="2022-12-19T15:17:39.647">
    <p:pos x="814" y="641"/>
    <p:text>Konkretes Beispiel nehmen. Aus dem Beispiel Path.</p:text>
  </p:cm>
  <p:cm authorId="1" idx="1" dt="2022-12-20T14:38:11.062">
    <p:pos x="814" y="641"/>
    <p:text>Maybe make an animation replacing the generic thing with #, by an example with titles taken from the actual concrete examples? Maybe actually using the examples that are going to be shown down the road?</p:text>
  </p:cm>
  <p:cm authorId="2" idx="1" dt="2022-12-20T15:31:51.612">
    <p:pos x="814" y="641"/>
    <p:text>Check the next slide.</p:text>
  </p:cm>
  <p:cm authorId="1" idx="2" dt="2022-12-20T15:42:58.909">
    <p:pos x="814" y="641"/>
    <p:text>👍 Even though animations actually do the trick as well ;-)</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taskcards.de/" TargetMode="External"/><Relationship Id="rId3" Type="http://schemas.openxmlformats.org/officeDocument/2006/relationships/hyperlink" Target="http://conceptboard.com/"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sb-colette-portal.matismedia.eu/"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1bc8f98a994_116_1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1bc8f98a994_116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Clr>
                <a:srgbClr val="233452"/>
              </a:buClr>
              <a:buSzPts val="1200"/>
              <a:buFont typeface="Roboto"/>
              <a:buChar char="●"/>
            </a:pPr>
            <a:r>
              <a:rPr lang="en"/>
              <a:t>Note: </a:t>
            </a:r>
            <a:r>
              <a:rPr lang="en" sz="1050">
                <a:solidFill>
                  <a:srgbClr val="1A73E8"/>
                </a:solidFill>
                <a:highlight>
                  <a:srgbClr val="FFFFFF"/>
                </a:highlight>
                <a:uFill>
                  <a:noFill/>
                </a:uFill>
                <a:latin typeface="Roboto"/>
                <a:ea typeface="Roboto"/>
                <a:cs typeface="Roboto"/>
                <a:sym typeface="Roboto"/>
                <a:hlinkClick r:id="rId2">
                  <a:extLst>
                    <a:ext uri="{A12FA001-AC4F-418D-AE19-62706E023703}">
                      <ahyp:hlinkClr val="tx"/>
                    </a:ext>
                  </a:extLst>
                </a:hlinkClick>
              </a:rPr>
              <a:t>www.taskcards.de/</a:t>
            </a:r>
            <a:r>
              <a:rPr lang="en" sz="1050">
                <a:solidFill>
                  <a:schemeClr val="dk1"/>
                </a:solidFill>
                <a:highlight>
                  <a:srgbClr val="FFFFFF"/>
                </a:highlight>
                <a:latin typeface="Roboto"/>
                <a:ea typeface="Roboto"/>
                <a:cs typeface="Roboto"/>
                <a:sym typeface="Roboto"/>
              </a:rPr>
              <a:t> or </a:t>
            </a:r>
            <a:r>
              <a:rPr lang="en" sz="1050">
                <a:solidFill>
                  <a:srgbClr val="1A73E8"/>
                </a:solidFill>
                <a:highlight>
                  <a:srgbClr val="FFFFFF"/>
                </a:highlight>
                <a:uFill>
                  <a:noFill/>
                </a:uFill>
                <a:latin typeface="Roboto"/>
                <a:ea typeface="Roboto"/>
                <a:cs typeface="Roboto"/>
                <a:sym typeface="Roboto"/>
                <a:hlinkClick r:id="rId3">
                  <a:extLst>
                    <a:ext uri="{A12FA001-AC4F-418D-AE19-62706E023703}">
                      <ahyp:hlinkClr val="tx"/>
                    </a:ext>
                  </a:extLst>
                </a:hlinkClick>
              </a:rPr>
              <a:t>conceptboard.com/</a:t>
            </a:r>
            <a:r>
              <a:rPr lang="en" sz="1050">
                <a:solidFill>
                  <a:schemeClr val="dk1"/>
                </a:solidFill>
                <a:highlight>
                  <a:srgbClr val="FFFFFF"/>
                </a:highlight>
                <a:latin typeface="Roboto"/>
                <a:ea typeface="Roboto"/>
                <a:cs typeface="Roboto"/>
                <a:sym typeface="Roboto"/>
              </a:rPr>
              <a:t> – DGPR compliant: apps are good for Mindmaps, Conceptmaps, Brainstorming – Alternatives to Padlet</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1bc8f98a994_8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1bc8f98a994_8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(NOTE: Update screenshots!) </a:t>
            </a:r>
            <a:r>
              <a:rPr lang="en"/>
              <a:t>Please, fill out the requested information for registration and confirm your Email via the link that will be sent to you as soon as you hit the Signup button.</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1bc8f98a994_8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1bc8f98a994_8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Please log in after you confirmed your registration with the credentials you have filled in. Afterwards you can access public paths and create your own content based on task templates.</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1bc8f98a994_8_1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1bc8f98a994_8_1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From the main page you can choose to work on your tasks, your paths or to check out public paths that other users have made. In My paths you can search for tasks, select task types and edit, and thus manage your tasks and paths. In the public paths you can browse the published paths and adapt them for your own teaching.</a:t>
            </a:r>
            <a:endParaRPr/>
          </a:p>
          <a:p>
            <a:pPr indent="0" lvl="0" marL="0" rtl="0" algn="l">
              <a:spcBef>
                <a:spcPts val="0"/>
              </a:spcBef>
              <a:spcAft>
                <a:spcPts val="0"/>
              </a:spcAft>
              <a:buNone/>
            </a:pPr>
            <a:r>
              <a:rPr lang="en"/>
              <a:t>On the main page click on the Handbook Icon (Learn more about Computational Thinking) to get to the Handbook.</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1bc8f98a994_116_1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1bc8f98a994_116_1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Please now select public paths to view a path someone has made.</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1bc8f98a994_8_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1bc8f98a994_8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 path consists of a sequence of tasks. These tasks are problems that students can solve at their own individual pace in the app. Each task is based on a task template of some specific type that we call a scenario and belongs to a task family. There are 8 task families and each family has a variety of templates that are called scenarios.</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1bd7f93cbae_5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1bd7f93cbae_5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A path consists of a sequence of tasks. These tasks are problems that students can solve at their own individual pace in the app. Each task is based on a task template of some specific type that we call a scenario and belongs to a task family. There are eight task families and each family has a variety of templates that are called scenarios. The tasks in the ice-breaking path are from Task family Building cubes and scenarios L-shape and Building.</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1bc8f98a994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1bc8f98a994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(NOTE: Update screenshots!) Now after seeing an already created path by </a:t>
            </a:r>
            <a:r>
              <a:rPr lang="en"/>
              <a:t>someone</a:t>
            </a:r>
            <a:r>
              <a:rPr lang="en"/>
              <a:t> in the Public Paths section, please click on “My paths” to catch a glimpse of what can be done there. You will be able to view your own paths, or, if you don’t have any paths yet, you will see a little hint box. Now please click on the plus sign to create a new path.</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1bc8f98a994_8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8" name="Google Shape;238;g1bc8f98a994_8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have to start by filling the information about the new path. Please take some time to add Path title and Path Description!</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1bc8f98a994_116_1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6" name="Google Shape;246;g1bc8f98a994_116_1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After adding the title and description, you can see that </a:t>
            </a:r>
            <a:r>
              <a:rPr lang="en">
                <a:solidFill>
                  <a:schemeClr val="dk1"/>
                </a:solidFill>
              </a:rPr>
              <a:t>o</a:t>
            </a:r>
            <a:r>
              <a:rPr lang="en">
                <a:solidFill>
                  <a:schemeClr val="dk1"/>
                </a:solidFill>
              </a:rPr>
              <a:t>n the right your new path’s content will be shown.</a:t>
            </a:r>
            <a:r>
              <a:rPr lang="en"/>
              <a:t> We still need to add some content! Take a look at the </a:t>
            </a:r>
            <a:r>
              <a:rPr lang="en">
                <a:solidFill>
                  <a:schemeClr val="dk1"/>
                </a:solidFill>
              </a:rPr>
              <a:t>left side. </a:t>
            </a:r>
            <a:r>
              <a:rPr lang="en">
                <a:solidFill>
                  <a:schemeClr val="dk1"/>
                </a:solidFill>
              </a:rPr>
              <a:t>From here you can select what type of a task you will be adding to your path by clicking the plus sign next to it. </a:t>
            </a:r>
            <a:r>
              <a:rPr lang="en">
                <a:solidFill>
                  <a:schemeClr val="dk1"/>
                </a:solidFill>
              </a:rPr>
              <a:t>A path is made out of tasks and each</a:t>
            </a:r>
            <a:r>
              <a:rPr lang="en">
                <a:solidFill>
                  <a:schemeClr val="dk1"/>
                </a:solidFill>
              </a:rPr>
              <a:t> task is a specific problem that the students will solve using the app. These tasks are organized into different task families of similar tasks. T</a:t>
            </a:r>
            <a:r>
              <a:rPr lang="en">
                <a:solidFill>
                  <a:schemeClr val="dk1"/>
                </a:solidFill>
              </a:rPr>
              <a:t>he available task families are shown with a logo and some keywords. These task families include task templates for you to fill your path with. </a:t>
            </a:r>
            <a:r>
              <a:rPr lang="en">
                <a:solidFill>
                  <a:schemeClr val="dk1"/>
                </a:solidFill>
              </a:rPr>
              <a:t>Now, l</a:t>
            </a:r>
            <a:r>
              <a:rPr lang="en">
                <a:solidFill>
                  <a:schemeClr val="dk1"/>
                </a:solidFill>
              </a:rPr>
              <a:t>et us all add a Building Cubes Task to our path. (next slide)</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1bc8f98a994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6" name="Google Shape;256;g1bc8f98a994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For example, the Building Cubes task family contains tasks where students are asked to build a structure with cubes. (next slide)</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1c5cfbbd161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1c5cfbbd161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Welcome to the second module on &lt;colette/&gt; my name is … and together we are going to familiarize ourselves with the teacher perspective of &lt;colette/&gt; today - namely by looking at and trying out the Web Portal.</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1bc8f98a994_98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3" name="Google Shape;263;g1bc8f98a994_98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Now if you haven’t already, please go ahead, press the plus button and start filling in information about your new task. (next slide)</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1bc8f98a994_9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2" name="Google Shape;272;g1bc8f98a994_9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For each task you can select what the student should do to solve the problem. For example, you can select that students should “Implement code” which means that they should select and stack the code blocks to create their code. We will select that for now, as Parsons puzzle and Find the error are not available in the portal yet. Parsons puzzle would mean that the code blocks are provided and students need to re-arrange and piece them together. Find the error would mean that students detect an error in the code and correct it. So, let us all select “Implementation”  (next slide)</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1bc8f98a994_9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0" name="Google Shape;280;g1bc8f98a994_9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 the next step you have to select a pre-existing template - a so-called scenario - as your starting point. For the Building Cubes task family, the scenarios provide different shapes. A list is shown here on the slide. Let us all please select the L-shape for the purpose of this module demonstration. (next slide)</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g1bc8f98a994_9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1" name="Google Shape;291;g1bc8f98a994_9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Now please customize your task</a:t>
            </a:r>
            <a:r>
              <a:rPr lang="en"/>
              <a:t> by changing the numbers in the Task Settings</a:t>
            </a:r>
            <a:r>
              <a:rPr lang="en"/>
              <a:t>. (TODO add reasons and examples of customization - I would ask Sylvia to do this, as she is the author of the Task Family, e.g. familiar with the background) </a:t>
            </a:r>
            <a:endParaRPr/>
          </a:p>
          <a:p>
            <a:pPr indent="0" lvl="0" marL="0" rtl="0" algn="l">
              <a:spcBef>
                <a:spcPts val="0"/>
              </a:spcBef>
              <a:spcAft>
                <a:spcPts val="0"/>
              </a:spcAft>
              <a:buNone/>
            </a:pPr>
            <a:r>
              <a:rPr lang="en"/>
              <a:t>Sylvia: If the shape is larger, there is an increasing need to use repeat blocks and variables and thereby make the code more efficient. Varying the starting position will increase the difficulty with respect to understanding and using the coordinate system and addresses the use of spatial skills, for example by </a:t>
            </a:r>
            <a:r>
              <a:rPr lang="en"/>
              <a:t>making</a:t>
            </a:r>
            <a:r>
              <a:rPr lang="en"/>
              <a:t> the shape float (z &gt; 1).</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g1bc8f98a994_8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8" name="Google Shape;298;g1bc8f98a994_8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By clicking on the arrow-both-ways button you can update the snapshot-image view on the right and thus update the front page image for the task. Changing the slider below it will update the preview in real-time. However, beware! Large amounts of cubes may cause some lag - depending on your computer capacity -  so automatic update is only </a:t>
            </a:r>
            <a:r>
              <a:rPr lang="en"/>
              <a:t>advisable</a:t>
            </a:r>
            <a:r>
              <a:rPr lang="en"/>
              <a:t> if there is a small amount of cubes or if your computer has good capacity for working memory. After you changed the task settings, press the arrow-both-ways button!</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g1bc8f98a994_9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6" name="Google Shape;306;g1bc8f98a994_9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a:t>
            </a:r>
            <a:r>
              <a:rPr lang="en"/>
              <a:t>he pen icon symbolizes that you can edit the corresponding element - Here you can edit the Title, Problem definition, and Hints. You can also rearrange the hints by clicking and </a:t>
            </a:r>
            <a:r>
              <a:rPr lang="en"/>
              <a:t>dragging</a:t>
            </a:r>
            <a:r>
              <a:rPr lang="en"/>
              <a:t> the handle that you see here circled with a blue oval shape. Taking a new screenshot of the current preview window is possible via the button at the bottom left</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g1bc8f98a994_8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3" name="Google Shape;323;g1bc8f98a994_8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Every editing is done via a form field. These sadly do not upload automatically. The edits have to be saved, otherwise your edits may get lost!</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g1bc8f98a994_9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0" name="Google Shape;330;g1bc8f98a994_9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When you have finished designing your new task, you can add it to the current path to include it in a lesson.</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g1bc8f98a994_9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8" name="Google Shape;338;g1bc8f98a994_9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a:t>
            </a:r>
            <a:r>
              <a:rPr lang="en"/>
              <a:t>confirmation</a:t>
            </a:r>
            <a:r>
              <a:rPr lang="en"/>
              <a:t> dialog lets you review your task, so that you don’t miss any unwanted changes. Notice that there is no need for you to provide a sample solution. The system will check automatically whether the object built by students’ blockly code fulfills the criteria or not.</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g1bc8f98a994_9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6" name="Google Shape;346;g1bc8f98a994_9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Now, a</a:t>
            </a:r>
            <a:r>
              <a:rPr lang="en"/>
              <a:t>fter finishing the first task you can go ahead - repeat the previous steps - and continue adding as many tasks as you like. When you are satisfied with the series of tasks, go on and create the path by clicking Create the Path button.</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1c5ca9f5db3_1_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98" name="Google Shape;98;g1c5ca9f5db3_1_1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25000"/>
              </a:lnSpc>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g1bc8f98a994_98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3" name="Google Shape;353;g1bc8f98a994_98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(NOTE: Update screenshots!) </a:t>
            </a:r>
            <a:r>
              <a:rPr lang="en"/>
              <a:t>If you have any questions or doubts about a step in the process, you can always consult the Handbook.</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To open it, go to the main page of the Web Portal and click on the handbook icon.</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g1bc8f98a994_98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0" name="Google Shape;360;g1bc8f98a994_98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Let us all open the handbook now! Scroll down to see the individual sections (click to next slide)</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g1bc8f98a994_98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6" name="Google Shape;366;g1bc8f98a994_98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Sections contain a video (under the title) and some content (text). By clicking on the centralized Arrow button you can get back to the top of the page.</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g1bc8f98a994_98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4" name="Google Shape;374;g1bc8f98a994_98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Navigation is also possible by opening the side panel. Clicking on a heading gets you to the corresponding section.</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g1bc8f98a994_116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2" name="Google Shape;382;g1bc8f98a994_116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In the next module No.3 you will dig deeper into how to use the web portal and gain insight into how to create a path based on your aims and goals for the lesson.</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g1bd7f93cbae_4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8" name="Google Shape;388;g1bd7f93cbae_4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(NOTE:</a:t>
            </a:r>
            <a:r>
              <a:rPr lang="en"/>
              <a:t> include QR code for Ekimo/Padlet etc. in the presentation) To conclude this second module and prepare for the third module, please add your feedback to his padlet!</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1bc8f98a994_8_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1bc8f98a994_8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1bc8f98a994_116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1bc8f98a994_116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Like we mentioned in the first module, &lt;colette/&gt; is a twofold system. The students’ side is the mobile phone (or tablet) application - that we already tried out in the first module -  and the teacher or developer side is the web portal - that we will get a first impression of in this second module. Inside the web portal is a link to a handbook which exists to support teachers’ work of implementing computational thinking into classrooms using &lt;colette/&gt;.</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1bc8f98a994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1bc8f98a994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 this second module, we</a:t>
            </a:r>
            <a:r>
              <a:rPr lang="en"/>
              <a:t> will focus on the web portal, how it relates to the student application and introduce how it can be used by teachers to create learning experiences for students.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1bc8f98a994_97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1bc8f98a994_97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1200"/>
              </a:spcAft>
              <a:buClr>
                <a:schemeClr val="dk1"/>
              </a:buClr>
              <a:buSzPts val="1100"/>
              <a:buFont typeface="Arial"/>
              <a:buNone/>
            </a:pPr>
            <a:r>
              <a:rPr lang="en">
                <a:solidFill>
                  <a:schemeClr val="dk1"/>
                </a:solidFill>
              </a:rPr>
              <a:t>(NOTE: Update screenshots!) </a:t>
            </a:r>
            <a:r>
              <a:rPr lang="en"/>
              <a:t>Here we see the</a:t>
            </a:r>
            <a:r>
              <a:rPr lang="en"/>
              <a:t> </a:t>
            </a:r>
            <a:r>
              <a:rPr lang="en">
                <a:solidFill>
                  <a:schemeClr val="dk1"/>
                </a:solidFill>
              </a:rPr>
              <a:t>two components that </a:t>
            </a:r>
            <a:r>
              <a:rPr lang="en"/>
              <a:t>&lt;colette/&gt; consists of. From the first module you should be already familiar with the &lt;colette/&gt; application aimed to students - you can see it here on the left side of the slide. On the right hand side you see the web portal which is</a:t>
            </a:r>
            <a:r>
              <a:rPr lang="en">
                <a:solidFill>
                  <a:schemeClr val="dk1"/>
                </a:solidFill>
              </a:rPr>
              <a:t> </a:t>
            </a:r>
            <a:r>
              <a:rPr lang="en">
                <a:solidFill>
                  <a:schemeClr val="dk1"/>
                </a:solidFill>
              </a:rPr>
              <a:t>an online system where teachers can create and manage tasks based on templates given and put them together into paths, which is a bundle of tasks that appear for students in a certain teacher-chosen sequence.</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1bc8f98a994_116_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1bc8f98a994_116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(NOTE: Update screenshots!) In the first module you all worked on tasks that were sequenced in a path in the app. Teachers can create such paths in the web portal and fill them with tasks from task templates that they can modify to their liking. So you can use the web portal for creating, editing, and deleting task paths. You will not create the tasks from scratch since there are already some developed task templates in the portal, however you can modify these task templates, create a task description and name the the tasks as you want.</a:t>
            </a:r>
            <a:endParaRPr>
              <a:solidFill>
                <a:schemeClr val="dk1"/>
              </a:solidFill>
            </a:endParaRPr>
          </a:p>
          <a:p>
            <a:pPr indent="0" lvl="0" marL="0" rtl="0" algn="l">
              <a:spcBef>
                <a:spcPts val="0"/>
              </a:spcBef>
              <a:spcAft>
                <a:spcPts val="0"/>
              </a:spcAft>
              <a:buClr>
                <a:schemeClr val="dk1"/>
              </a:buClr>
              <a:buSzPts val="1100"/>
              <a:buFont typeface="Arial"/>
              <a:buNone/>
            </a:pPr>
            <a:r>
              <a:t/>
            </a:r>
            <a:endParaRPr b="1">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1bc8f98a994_2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1bc8f98a994_2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Only </a:t>
            </a:r>
            <a:r>
              <a:rPr lang="en">
                <a:solidFill>
                  <a:schemeClr val="dk1"/>
                </a:solidFill>
              </a:rPr>
              <a:t>registered users are able to create and edit paths and tasks. To register please </a:t>
            </a:r>
            <a:r>
              <a:rPr lang="en"/>
              <a:t>ei</a:t>
            </a:r>
            <a:r>
              <a:rPr lang="en"/>
              <a:t>ther click the account icon on the top right or try to access content  - because then you get presented with the login dialog. Here you can log in, or if you’re new, sign up (next slide) </a:t>
            </a:r>
            <a:r>
              <a:rPr lang="en" u="sng">
                <a:solidFill>
                  <a:schemeClr val="hlink"/>
                </a:solidFill>
                <a:hlinkClick r:id="rId2"/>
              </a:rPr>
              <a:t>https://sb-colette-portal.matismedia.eu/</a:t>
            </a:r>
            <a:r>
              <a:rPr lang="en"/>
              <a:t> will be changed somehow in January.</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und Inhalt">
  <p:cSld name="Titel und Inhalt">
    <p:spTree>
      <p:nvGrpSpPr>
        <p:cNvPr id="50" name="Shape 50"/>
        <p:cNvGrpSpPr/>
        <p:nvPr/>
      </p:nvGrpSpPr>
      <p:grpSpPr>
        <a:xfrm>
          <a:off x="0" y="0"/>
          <a:ext cx="0" cy="0"/>
          <a:chOff x="0" y="0"/>
          <a:chExt cx="0" cy="0"/>
        </a:xfrm>
      </p:grpSpPr>
      <p:sp>
        <p:nvSpPr>
          <p:cNvPr id="51" name="Google Shape;51;p13"/>
          <p:cNvSpPr txBox="1"/>
          <p:nvPr>
            <p:ph type="title"/>
          </p:nvPr>
        </p:nvSpPr>
        <p:spPr>
          <a:xfrm>
            <a:off x="323637" y="360300"/>
            <a:ext cx="8496000" cy="324000"/>
          </a:xfrm>
          <a:prstGeom prst="rect">
            <a:avLst/>
          </a:prstGeom>
          <a:noFill/>
          <a:ln>
            <a:noFill/>
          </a:ln>
        </p:spPr>
        <p:txBody>
          <a:bodyPr anchorCtr="0" anchor="ctr" bIns="0" lIns="0" spcFirstLastPara="1" rIns="0" wrap="square" tIns="0">
            <a:noAutofit/>
          </a:bodyPr>
          <a:lstStyle>
            <a:lvl1pPr lvl="0" rtl="0" algn="l">
              <a:lnSpc>
                <a:spcPct val="90000"/>
              </a:lnSpc>
              <a:spcBef>
                <a:spcPts val="0"/>
              </a:spcBef>
              <a:spcAft>
                <a:spcPts val="0"/>
              </a:spcAft>
              <a:buClr>
                <a:srgbClr val="3F3F3F"/>
              </a:buClr>
              <a:buSzPts val="3000"/>
              <a:buFont typeface="Calibri"/>
              <a:buNone/>
              <a:defRPr>
                <a:solidFill>
                  <a:srgbClr val="3F3F3F"/>
                </a:solidFill>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52" name="Google Shape;52;p13"/>
          <p:cNvSpPr txBox="1"/>
          <p:nvPr>
            <p:ph idx="1" type="body"/>
          </p:nvPr>
        </p:nvSpPr>
        <p:spPr>
          <a:xfrm>
            <a:off x="323850" y="721275"/>
            <a:ext cx="8504700" cy="270000"/>
          </a:xfrm>
          <a:prstGeom prst="rect">
            <a:avLst/>
          </a:prstGeom>
          <a:noFill/>
          <a:ln>
            <a:noFill/>
          </a:ln>
        </p:spPr>
        <p:txBody>
          <a:bodyPr anchorCtr="0" anchor="t" bIns="0" lIns="0" spcFirstLastPara="1" rIns="0" wrap="square" tIns="0">
            <a:noAutofit/>
          </a:bodyPr>
          <a:lstStyle>
            <a:lvl1pPr indent="-228600" lvl="0" marL="457200" rtl="0" algn="l">
              <a:lnSpc>
                <a:spcPct val="90000"/>
              </a:lnSpc>
              <a:spcBef>
                <a:spcPts val="800"/>
              </a:spcBef>
              <a:spcAft>
                <a:spcPts val="0"/>
              </a:spcAft>
              <a:buClr>
                <a:srgbClr val="3F3F3F"/>
              </a:buClr>
              <a:buSzPts val="1500"/>
              <a:buNone/>
              <a:defRPr/>
            </a:lvl1pPr>
            <a:lvl2pPr indent="-228600" lvl="1" marL="914400" rtl="0" algn="l">
              <a:lnSpc>
                <a:spcPct val="90000"/>
              </a:lnSpc>
              <a:spcBef>
                <a:spcPts val="400"/>
              </a:spcBef>
              <a:spcAft>
                <a:spcPts val="0"/>
              </a:spcAft>
              <a:buClr>
                <a:srgbClr val="3F3F3F"/>
              </a:buClr>
              <a:buSzPts val="1400"/>
              <a:buNone/>
              <a:defRPr/>
            </a:lvl2pPr>
            <a:lvl3pPr indent="-228600" lvl="2" marL="1371600" rtl="0" algn="l">
              <a:lnSpc>
                <a:spcPct val="90000"/>
              </a:lnSpc>
              <a:spcBef>
                <a:spcPts val="400"/>
              </a:spcBef>
              <a:spcAft>
                <a:spcPts val="0"/>
              </a:spcAft>
              <a:buClr>
                <a:srgbClr val="3F3F3F"/>
              </a:buClr>
              <a:buSzPts val="1200"/>
              <a:buNone/>
              <a:defRPr/>
            </a:lvl3pPr>
            <a:lvl4pPr indent="-228600" lvl="3" marL="1828800" rtl="0" algn="l">
              <a:lnSpc>
                <a:spcPct val="90000"/>
              </a:lnSpc>
              <a:spcBef>
                <a:spcPts val="400"/>
              </a:spcBef>
              <a:spcAft>
                <a:spcPts val="0"/>
              </a:spcAft>
              <a:buClr>
                <a:srgbClr val="3F3F3F"/>
              </a:buClr>
              <a:buSzPts val="1200"/>
              <a:buNone/>
              <a:defRPr/>
            </a:lvl4pPr>
            <a:lvl5pPr indent="-228600" lvl="4" marL="2286000" rtl="0" algn="l">
              <a:lnSpc>
                <a:spcPct val="90000"/>
              </a:lnSpc>
              <a:spcBef>
                <a:spcPts val="400"/>
              </a:spcBef>
              <a:spcAft>
                <a:spcPts val="0"/>
              </a:spcAft>
              <a:buClr>
                <a:srgbClr val="3F3F3F"/>
              </a:buClr>
              <a:buSzPts val="1200"/>
              <a:buNone/>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3" name="Google Shape;53;p13"/>
          <p:cNvSpPr txBox="1"/>
          <p:nvPr>
            <p:ph idx="2" type="body"/>
          </p:nvPr>
        </p:nvSpPr>
        <p:spPr>
          <a:xfrm>
            <a:off x="324000" y="1134000"/>
            <a:ext cx="8496000" cy="3509700"/>
          </a:xfrm>
          <a:prstGeom prst="rect">
            <a:avLst/>
          </a:prstGeom>
          <a:noFill/>
          <a:ln>
            <a:noFill/>
          </a:ln>
        </p:spPr>
        <p:txBody>
          <a:bodyPr anchorCtr="0" anchor="t" bIns="0" lIns="0" spcFirstLastPara="1" rIns="0" wrap="square" tIns="0">
            <a:noAutofit/>
          </a:bodyPr>
          <a:lstStyle>
            <a:lvl1pPr indent="-323850" lvl="0" marL="457200" rtl="0" algn="l">
              <a:lnSpc>
                <a:spcPct val="90000"/>
              </a:lnSpc>
              <a:spcBef>
                <a:spcPts val="800"/>
              </a:spcBef>
              <a:spcAft>
                <a:spcPts val="0"/>
              </a:spcAft>
              <a:buClr>
                <a:srgbClr val="3F3F3F"/>
              </a:buClr>
              <a:buSzPts val="1500"/>
              <a:buAutoNum type="alphaLcParenR"/>
              <a:defRPr sz="1400">
                <a:solidFill>
                  <a:srgbClr val="3F3F3F"/>
                </a:solidFill>
                <a:latin typeface="Arial"/>
                <a:ea typeface="Arial"/>
                <a:cs typeface="Arial"/>
                <a:sym typeface="Arial"/>
              </a:defRPr>
            </a:lvl1pPr>
            <a:lvl2pPr indent="-317500" lvl="1" marL="914400" rtl="0" algn="l">
              <a:lnSpc>
                <a:spcPct val="90000"/>
              </a:lnSpc>
              <a:spcBef>
                <a:spcPts val="400"/>
              </a:spcBef>
              <a:spcAft>
                <a:spcPts val="0"/>
              </a:spcAft>
              <a:buClr>
                <a:srgbClr val="3F3F3F"/>
              </a:buClr>
              <a:buSzPts val="1400"/>
              <a:buAutoNum type="romanLcParenR"/>
              <a:defRPr>
                <a:solidFill>
                  <a:srgbClr val="3F3F3F"/>
                </a:solidFill>
              </a:defRPr>
            </a:lvl2pPr>
            <a:lvl3pPr indent="-304800" lvl="2" marL="1371600" rtl="0" algn="l">
              <a:lnSpc>
                <a:spcPct val="90000"/>
              </a:lnSpc>
              <a:spcBef>
                <a:spcPts val="400"/>
              </a:spcBef>
              <a:spcAft>
                <a:spcPts val="0"/>
              </a:spcAft>
              <a:buClr>
                <a:srgbClr val="3F3F3F"/>
              </a:buClr>
              <a:buSzPts val="1200"/>
              <a:buAutoNum type="arabicParenR"/>
              <a:defRPr>
                <a:solidFill>
                  <a:srgbClr val="3F3F3F"/>
                </a:solidFill>
              </a:defRPr>
            </a:lvl3pPr>
            <a:lvl4pPr indent="-304800" lvl="3" marL="1828800" rtl="0" algn="l">
              <a:lnSpc>
                <a:spcPct val="90000"/>
              </a:lnSpc>
              <a:spcBef>
                <a:spcPts val="400"/>
              </a:spcBef>
              <a:spcAft>
                <a:spcPts val="0"/>
              </a:spcAft>
              <a:buClr>
                <a:srgbClr val="3F3F3F"/>
              </a:buClr>
              <a:buSzPts val="1200"/>
              <a:buAutoNum type="alphaLcParenBoth"/>
              <a:defRPr>
                <a:solidFill>
                  <a:srgbClr val="3F3F3F"/>
                </a:solidFill>
              </a:defRPr>
            </a:lvl4pPr>
            <a:lvl5pPr indent="-304800" lvl="4" marL="2286000" rtl="0" algn="l">
              <a:lnSpc>
                <a:spcPct val="90000"/>
              </a:lnSpc>
              <a:spcBef>
                <a:spcPts val="400"/>
              </a:spcBef>
              <a:spcAft>
                <a:spcPts val="0"/>
              </a:spcAft>
              <a:buClr>
                <a:srgbClr val="3F3F3F"/>
              </a:buClr>
              <a:buSzPts val="1200"/>
              <a:buAutoNum type="romanLcParenBoth"/>
              <a:defRPr>
                <a:solidFill>
                  <a:srgbClr val="3F3F3F"/>
                </a:solidFill>
              </a:defRPr>
            </a:lvl5pPr>
            <a:lvl6pPr indent="-317500" lvl="5" marL="2743200" rtl="0" algn="l">
              <a:lnSpc>
                <a:spcPct val="90000"/>
              </a:lnSpc>
              <a:spcBef>
                <a:spcPts val="400"/>
              </a:spcBef>
              <a:spcAft>
                <a:spcPts val="0"/>
              </a:spcAft>
              <a:buClr>
                <a:schemeClr val="dk1"/>
              </a:buClr>
              <a:buSzPts val="1400"/>
              <a:buAutoNum type="arabicParenBoth"/>
              <a:defRPr/>
            </a:lvl6pPr>
            <a:lvl7pPr indent="-317500" lvl="6" marL="3200400" rtl="0" algn="l">
              <a:lnSpc>
                <a:spcPct val="90000"/>
              </a:lnSpc>
              <a:spcBef>
                <a:spcPts val="400"/>
              </a:spcBef>
              <a:spcAft>
                <a:spcPts val="0"/>
              </a:spcAft>
              <a:buClr>
                <a:schemeClr val="dk1"/>
              </a:buClr>
              <a:buSzPts val="1400"/>
              <a:buAutoNum type="alphaLcPeriod"/>
              <a:defRPr/>
            </a:lvl7pPr>
            <a:lvl8pPr indent="-317500" lvl="7" marL="3657600" rtl="0" algn="l">
              <a:lnSpc>
                <a:spcPct val="90000"/>
              </a:lnSpc>
              <a:spcBef>
                <a:spcPts val="400"/>
              </a:spcBef>
              <a:spcAft>
                <a:spcPts val="0"/>
              </a:spcAft>
              <a:buClr>
                <a:schemeClr val="dk1"/>
              </a:buClr>
              <a:buSzPts val="1400"/>
              <a:buAutoNum type="romanLcPeriod"/>
              <a:defRPr/>
            </a:lvl8pPr>
            <a:lvl9pPr indent="-317500" lvl="8" marL="4114800" rtl="0" algn="l">
              <a:lnSpc>
                <a:spcPct val="90000"/>
              </a:lnSpc>
              <a:spcBef>
                <a:spcPts val="400"/>
              </a:spcBef>
              <a:spcAft>
                <a:spcPts val="0"/>
              </a:spcAft>
              <a:buClr>
                <a:schemeClr val="dk1"/>
              </a:buClr>
              <a:buSzPts val="1400"/>
              <a:buAutoNum type="arabicPeriod"/>
              <a:defRPr/>
            </a:lvl9pPr>
          </a:lstStyle>
          <a:p/>
        </p:txBody>
      </p:sp>
      <p:sp>
        <p:nvSpPr>
          <p:cNvPr id="54" name="Google Shape;54;p13"/>
          <p:cNvSpPr txBox="1"/>
          <p:nvPr>
            <p:ph idx="12" type="sldNum"/>
          </p:nvPr>
        </p:nvSpPr>
        <p:spPr>
          <a:xfrm>
            <a:off x="8820000" y="4778513"/>
            <a:ext cx="324000" cy="324000"/>
          </a:xfrm>
          <a:prstGeom prst="rect">
            <a:avLst/>
          </a:prstGeom>
          <a:solidFill>
            <a:srgbClr val="3F3F3F"/>
          </a:solidFill>
          <a:ln>
            <a:noFill/>
          </a:ln>
        </p:spPr>
        <p:txBody>
          <a:bodyPr anchorCtr="0" anchor="ctr" bIns="0" lIns="0" spcFirstLastPara="1" rIns="0" wrap="square" tIns="0">
            <a:noAutofit/>
          </a:bodyPr>
          <a:lstStyle>
            <a:lvl1pPr indent="0" lvl="0" marL="0" marR="0" rtl="0" algn="ctr">
              <a:lnSpc>
                <a:spcPct val="100000"/>
              </a:lnSpc>
              <a:spcBef>
                <a:spcPts val="0"/>
              </a:spcBef>
              <a:spcAft>
                <a:spcPts val="0"/>
              </a:spcAft>
              <a:buClr>
                <a:srgbClr val="000000"/>
              </a:buClr>
              <a:buSzPts val="1400"/>
              <a:buFont typeface="Arial"/>
              <a:buNone/>
              <a:defRPr b="0" i="0" sz="1400" u="none" cap="none" strike="noStrike">
                <a:solidFill>
                  <a:srgbClr val="D2E6E6"/>
                </a:solidFill>
                <a:latin typeface="Calibri"/>
                <a:ea typeface="Calibri"/>
                <a:cs typeface="Calibri"/>
                <a:sym typeface="Calibri"/>
              </a:defRPr>
            </a:lvl1pPr>
            <a:lvl2pPr indent="0" lvl="1" marL="0" marR="0" rtl="0" algn="ctr">
              <a:lnSpc>
                <a:spcPct val="100000"/>
              </a:lnSpc>
              <a:spcBef>
                <a:spcPts val="0"/>
              </a:spcBef>
              <a:spcAft>
                <a:spcPts val="0"/>
              </a:spcAft>
              <a:buClr>
                <a:srgbClr val="000000"/>
              </a:buClr>
              <a:buSzPts val="1400"/>
              <a:buFont typeface="Arial"/>
              <a:buNone/>
              <a:defRPr b="0" i="0" sz="1400" u="none" cap="none" strike="noStrike">
                <a:solidFill>
                  <a:srgbClr val="D2E6E6"/>
                </a:solidFill>
                <a:latin typeface="Calibri"/>
                <a:ea typeface="Calibri"/>
                <a:cs typeface="Calibri"/>
                <a:sym typeface="Calibri"/>
              </a:defRPr>
            </a:lvl2pPr>
            <a:lvl3pPr indent="0" lvl="2" marL="0" marR="0" rtl="0" algn="ctr">
              <a:lnSpc>
                <a:spcPct val="100000"/>
              </a:lnSpc>
              <a:spcBef>
                <a:spcPts val="0"/>
              </a:spcBef>
              <a:spcAft>
                <a:spcPts val="0"/>
              </a:spcAft>
              <a:buClr>
                <a:srgbClr val="000000"/>
              </a:buClr>
              <a:buSzPts val="1400"/>
              <a:buFont typeface="Arial"/>
              <a:buNone/>
              <a:defRPr b="0" i="0" sz="1400" u="none" cap="none" strike="noStrike">
                <a:solidFill>
                  <a:srgbClr val="D2E6E6"/>
                </a:solidFill>
                <a:latin typeface="Calibri"/>
                <a:ea typeface="Calibri"/>
                <a:cs typeface="Calibri"/>
                <a:sym typeface="Calibri"/>
              </a:defRPr>
            </a:lvl3pPr>
            <a:lvl4pPr indent="0" lvl="3" marL="0" marR="0" rtl="0" algn="ctr">
              <a:lnSpc>
                <a:spcPct val="100000"/>
              </a:lnSpc>
              <a:spcBef>
                <a:spcPts val="0"/>
              </a:spcBef>
              <a:spcAft>
                <a:spcPts val="0"/>
              </a:spcAft>
              <a:buClr>
                <a:srgbClr val="000000"/>
              </a:buClr>
              <a:buSzPts val="1400"/>
              <a:buFont typeface="Arial"/>
              <a:buNone/>
              <a:defRPr b="0" i="0" sz="1400" u="none" cap="none" strike="noStrike">
                <a:solidFill>
                  <a:srgbClr val="D2E6E6"/>
                </a:solidFill>
                <a:latin typeface="Calibri"/>
                <a:ea typeface="Calibri"/>
                <a:cs typeface="Calibri"/>
                <a:sym typeface="Calibri"/>
              </a:defRPr>
            </a:lvl4pPr>
            <a:lvl5pPr indent="0" lvl="4" marL="0" marR="0" rtl="0" algn="ctr">
              <a:lnSpc>
                <a:spcPct val="100000"/>
              </a:lnSpc>
              <a:spcBef>
                <a:spcPts val="0"/>
              </a:spcBef>
              <a:spcAft>
                <a:spcPts val="0"/>
              </a:spcAft>
              <a:buClr>
                <a:srgbClr val="000000"/>
              </a:buClr>
              <a:buSzPts val="1400"/>
              <a:buFont typeface="Arial"/>
              <a:buNone/>
              <a:defRPr b="0" i="0" sz="1400" u="none" cap="none" strike="noStrike">
                <a:solidFill>
                  <a:srgbClr val="D2E6E6"/>
                </a:solidFill>
                <a:latin typeface="Calibri"/>
                <a:ea typeface="Calibri"/>
                <a:cs typeface="Calibri"/>
                <a:sym typeface="Calibri"/>
              </a:defRPr>
            </a:lvl5pPr>
            <a:lvl6pPr indent="0" lvl="5" marL="0" marR="0" rtl="0" algn="ctr">
              <a:lnSpc>
                <a:spcPct val="100000"/>
              </a:lnSpc>
              <a:spcBef>
                <a:spcPts val="0"/>
              </a:spcBef>
              <a:spcAft>
                <a:spcPts val="0"/>
              </a:spcAft>
              <a:buClr>
                <a:srgbClr val="000000"/>
              </a:buClr>
              <a:buSzPts val="1400"/>
              <a:buFont typeface="Arial"/>
              <a:buNone/>
              <a:defRPr b="0" i="0" sz="1400" u="none" cap="none" strike="noStrike">
                <a:solidFill>
                  <a:srgbClr val="D2E6E6"/>
                </a:solidFill>
                <a:latin typeface="Calibri"/>
                <a:ea typeface="Calibri"/>
                <a:cs typeface="Calibri"/>
                <a:sym typeface="Calibri"/>
              </a:defRPr>
            </a:lvl6pPr>
            <a:lvl7pPr indent="0" lvl="6" marL="0" marR="0" rtl="0" algn="ctr">
              <a:lnSpc>
                <a:spcPct val="100000"/>
              </a:lnSpc>
              <a:spcBef>
                <a:spcPts val="0"/>
              </a:spcBef>
              <a:spcAft>
                <a:spcPts val="0"/>
              </a:spcAft>
              <a:buClr>
                <a:srgbClr val="000000"/>
              </a:buClr>
              <a:buSzPts val="1400"/>
              <a:buFont typeface="Arial"/>
              <a:buNone/>
              <a:defRPr b="0" i="0" sz="1400" u="none" cap="none" strike="noStrike">
                <a:solidFill>
                  <a:srgbClr val="D2E6E6"/>
                </a:solidFill>
                <a:latin typeface="Calibri"/>
                <a:ea typeface="Calibri"/>
                <a:cs typeface="Calibri"/>
                <a:sym typeface="Calibri"/>
              </a:defRPr>
            </a:lvl7pPr>
            <a:lvl8pPr indent="0" lvl="7" marL="0" marR="0" rtl="0" algn="ctr">
              <a:lnSpc>
                <a:spcPct val="100000"/>
              </a:lnSpc>
              <a:spcBef>
                <a:spcPts val="0"/>
              </a:spcBef>
              <a:spcAft>
                <a:spcPts val="0"/>
              </a:spcAft>
              <a:buClr>
                <a:srgbClr val="000000"/>
              </a:buClr>
              <a:buSzPts val="1400"/>
              <a:buFont typeface="Arial"/>
              <a:buNone/>
              <a:defRPr b="0" i="0" sz="1400" u="none" cap="none" strike="noStrike">
                <a:solidFill>
                  <a:srgbClr val="D2E6E6"/>
                </a:solidFill>
                <a:latin typeface="Calibri"/>
                <a:ea typeface="Calibri"/>
                <a:cs typeface="Calibri"/>
                <a:sym typeface="Calibri"/>
              </a:defRPr>
            </a:lvl8pPr>
            <a:lvl9pPr indent="0" lvl="8" marL="0" marR="0" rtl="0" algn="ctr">
              <a:lnSpc>
                <a:spcPct val="100000"/>
              </a:lnSpc>
              <a:spcBef>
                <a:spcPts val="0"/>
              </a:spcBef>
              <a:spcAft>
                <a:spcPts val="0"/>
              </a:spcAft>
              <a:buClr>
                <a:srgbClr val="000000"/>
              </a:buClr>
              <a:buSzPts val="1400"/>
              <a:buFont typeface="Arial"/>
              <a:buNone/>
              <a:defRPr b="0" i="0" sz="1400" u="none" cap="none" strike="noStrike">
                <a:solidFill>
                  <a:srgbClr val="D2E6E6"/>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
              <a:t>‹#›</a:t>
            </a:fld>
            <a:endParaRPr/>
          </a:p>
        </p:txBody>
      </p:sp>
      <p:sp>
        <p:nvSpPr>
          <p:cNvPr id="55" name="Google Shape;55;p13"/>
          <p:cNvSpPr/>
          <p:nvPr/>
        </p:nvSpPr>
        <p:spPr>
          <a:xfrm>
            <a:off x="7334714" y="4778513"/>
            <a:ext cx="1485000" cy="3240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56" name="Google Shape;56;p13"/>
          <p:cNvSpPr txBox="1"/>
          <p:nvPr>
            <p:ph idx="11" type="ftr"/>
          </p:nvPr>
        </p:nvSpPr>
        <p:spPr>
          <a:xfrm>
            <a:off x="1412675" y="4831992"/>
            <a:ext cx="4248000" cy="221400"/>
          </a:xfrm>
          <a:prstGeom prst="rect">
            <a:avLst/>
          </a:prstGeom>
          <a:noFill/>
          <a:ln>
            <a:noFill/>
          </a:ln>
        </p:spPr>
        <p:txBody>
          <a:bodyPr anchorCtr="0" anchor="t" bIns="34275" lIns="68575" spcFirstLastPara="1" rIns="68575" wrap="square" tIns="34275">
            <a:spAutoFit/>
          </a:bodyPr>
          <a:lstStyle>
            <a:lvl1pPr lvl="0" rtl="0" algn="l">
              <a:lnSpc>
                <a:spcPct val="100000"/>
              </a:lnSpc>
              <a:spcBef>
                <a:spcPts val="0"/>
              </a:spcBef>
              <a:spcAft>
                <a:spcPts val="0"/>
              </a:spcAft>
              <a:buSzPts val="1100"/>
              <a:buNone/>
              <a:defRPr sz="800"/>
            </a:lvl1pPr>
            <a:lvl2pPr lvl="1" rtl="0" algn="l">
              <a:lnSpc>
                <a:spcPct val="100000"/>
              </a:lnSpc>
              <a:spcBef>
                <a:spcPts val="0"/>
              </a:spcBef>
              <a:spcAft>
                <a:spcPts val="0"/>
              </a:spcAft>
              <a:buSzPts val="1100"/>
              <a:buNone/>
              <a:defRPr sz="1100"/>
            </a:lvl2pPr>
            <a:lvl3pPr lvl="2" rtl="0" algn="l">
              <a:lnSpc>
                <a:spcPct val="100000"/>
              </a:lnSpc>
              <a:spcBef>
                <a:spcPts val="0"/>
              </a:spcBef>
              <a:spcAft>
                <a:spcPts val="0"/>
              </a:spcAft>
              <a:buSzPts val="1100"/>
              <a:buNone/>
              <a:defRPr sz="1100"/>
            </a:lvl3pPr>
            <a:lvl4pPr lvl="3" rtl="0" algn="l">
              <a:lnSpc>
                <a:spcPct val="100000"/>
              </a:lnSpc>
              <a:spcBef>
                <a:spcPts val="0"/>
              </a:spcBef>
              <a:spcAft>
                <a:spcPts val="0"/>
              </a:spcAft>
              <a:buSzPts val="1100"/>
              <a:buNone/>
              <a:defRPr sz="1100"/>
            </a:lvl4pPr>
            <a:lvl5pPr lvl="4" rtl="0" algn="l">
              <a:lnSpc>
                <a:spcPct val="100000"/>
              </a:lnSpc>
              <a:spcBef>
                <a:spcPts val="0"/>
              </a:spcBef>
              <a:spcAft>
                <a:spcPts val="0"/>
              </a:spcAft>
              <a:buSzPts val="1100"/>
              <a:buNone/>
              <a:defRPr sz="1100"/>
            </a:lvl5pPr>
            <a:lvl6pPr lvl="5" rtl="0" algn="l">
              <a:lnSpc>
                <a:spcPct val="100000"/>
              </a:lnSpc>
              <a:spcBef>
                <a:spcPts val="0"/>
              </a:spcBef>
              <a:spcAft>
                <a:spcPts val="0"/>
              </a:spcAft>
              <a:buSzPts val="1100"/>
              <a:buNone/>
              <a:defRPr sz="1100"/>
            </a:lvl6pPr>
            <a:lvl7pPr lvl="6" rtl="0" algn="l">
              <a:lnSpc>
                <a:spcPct val="100000"/>
              </a:lnSpc>
              <a:spcBef>
                <a:spcPts val="0"/>
              </a:spcBef>
              <a:spcAft>
                <a:spcPts val="0"/>
              </a:spcAft>
              <a:buSzPts val="1100"/>
              <a:buNone/>
              <a:defRPr sz="1100"/>
            </a:lvl7pPr>
            <a:lvl8pPr lvl="7" rtl="0" algn="l">
              <a:lnSpc>
                <a:spcPct val="100000"/>
              </a:lnSpc>
              <a:spcBef>
                <a:spcPts val="0"/>
              </a:spcBef>
              <a:spcAft>
                <a:spcPts val="0"/>
              </a:spcAft>
              <a:buSzPts val="1100"/>
              <a:buNone/>
              <a:defRPr sz="1100"/>
            </a:lvl8pPr>
            <a:lvl9pPr lvl="8" rtl="0" algn="l">
              <a:lnSpc>
                <a:spcPct val="100000"/>
              </a:lnSpc>
              <a:spcBef>
                <a:spcPts val="0"/>
              </a:spcBef>
              <a:spcAft>
                <a:spcPts val="0"/>
              </a:spcAft>
              <a:buSzPts val="1100"/>
              <a:buNone/>
              <a:defRPr sz="1100"/>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und Inhalt 2" type="obj">
  <p:cSld name="OBJECT">
    <p:spTree>
      <p:nvGrpSpPr>
        <p:cNvPr id="57" name="Shape 57"/>
        <p:cNvGrpSpPr/>
        <p:nvPr/>
      </p:nvGrpSpPr>
      <p:grpSpPr>
        <a:xfrm>
          <a:off x="0" y="0"/>
          <a:ext cx="0" cy="0"/>
          <a:chOff x="0" y="0"/>
          <a:chExt cx="0" cy="0"/>
        </a:xfrm>
      </p:grpSpPr>
      <p:sp>
        <p:nvSpPr>
          <p:cNvPr id="58" name="Google Shape;58;p14"/>
          <p:cNvSpPr txBox="1"/>
          <p:nvPr>
            <p:ph type="title"/>
          </p:nvPr>
        </p:nvSpPr>
        <p:spPr>
          <a:xfrm>
            <a:off x="1041027" y="134892"/>
            <a:ext cx="7886700" cy="710400"/>
          </a:xfrm>
          <a:prstGeom prst="rect">
            <a:avLst/>
          </a:prstGeom>
          <a:noFill/>
          <a:ln>
            <a:noFill/>
          </a:ln>
        </p:spPr>
        <p:txBody>
          <a:bodyPr anchorCtr="0" anchor="ctr"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rtl="0" algn="l">
              <a:lnSpc>
                <a:spcPct val="100000"/>
              </a:lnSpc>
              <a:spcBef>
                <a:spcPts val="0"/>
              </a:spcBef>
              <a:spcAft>
                <a:spcPts val="0"/>
              </a:spcAft>
              <a:buSzPts val="1100"/>
              <a:buNone/>
              <a:defRPr sz="1400"/>
            </a:lvl2pPr>
            <a:lvl3pPr lvl="2" rtl="0" algn="l">
              <a:lnSpc>
                <a:spcPct val="100000"/>
              </a:lnSpc>
              <a:spcBef>
                <a:spcPts val="0"/>
              </a:spcBef>
              <a:spcAft>
                <a:spcPts val="0"/>
              </a:spcAft>
              <a:buSzPts val="1100"/>
              <a:buNone/>
              <a:defRPr sz="1400"/>
            </a:lvl3pPr>
            <a:lvl4pPr lvl="3" rtl="0" algn="l">
              <a:lnSpc>
                <a:spcPct val="100000"/>
              </a:lnSpc>
              <a:spcBef>
                <a:spcPts val="0"/>
              </a:spcBef>
              <a:spcAft>
                <a:spcPts val="0"/>
              </a:spcAft>
              <a:buSzPts val="1100"/>
              <a:buNone/>
              <a:defRPr sz="1400"/>
            </a:lvl4pPr>
            <a:lvl5pPr lvl="4" rtl="0" algn="l">
              <a:lnSpc>
                <a:spcPct val="100000"/>
              </a:lnSpc>
              <a:spcBef>
                <a:spcPts val="0"/>
              </a:spcBef>
              <a:spcAft>
                <a:spcPts val="0"/>
              </a:spcAft>
              <a:buSzPts val="1100"/>
              <a:buNone/>
              <a:defRPr sz="1400"/>
            </a:lvl5pPr>
            <a:lvl6pPr lvl="5" rtl="0" algn="l">
              <a:lnSpc>
                <a:spcPct val="100000"/>
              </a:lnSpc>
              <a:spcBef>
                <a:spcPts val="0"/>
              </a:spcBef>
              <a:spcAft>
                <a:spcPts val="0"/>
              </a:spcAft>
              <a:buSzPts val="1100"/>
              <a:buNone/>
              <a:defRPr sz="1400"/>
            </a:lvl6pPr>
            <a:lvl7pPr lvl="6" rtl="0" algn="l">
              <a:lnSpc>
                <a:spcPct val="100000"/>
              </a:lnSpc>
              <a:spcBef>
                <a:spcPts val="0"/>
              </a:spcBef>
              <a:spcAft>
                <a:spcPts val="0"/>
              </a:spcAft>
              <a:buSzPts val="1100"/>
              <a:buNone/>
              <a:defRPr sz="1400"/>
            </a:lvl7pPr>
            <a:lvl8pPr lvl="7" rtl="0" algn="l">
              <a:lnSpc>
                <a:spcPct val="100000"/>
              </a:lnSpc>
              <a:spcBef>
                <a:spcPts val="0"/>
              </a:spcBef>
              <a:spcAft>
                <a:spcPts val="0"/>
              </a:spcAft>
              <a:buSzPts val="1100"/>
              <a:buNone/>
              <a:defRPr sz="1400"/>
            </a:lvl8pPr>
            <a:lvl9pPr lvl="8" rtl="0" algn="l">
              <a:lnSpc>
                <a:spcPct val="100000"/>
              </a:lnSpc>
              <a:spcBef>
                <a:spcPts val="0"/>
              </a:spcBef>
              <a:spcAft>
                <a:spcPts val="0"/>
              </a:spcAft>
              <a:buSzPts val="1100"/>
              <a:buNone/>
              <a:defRPr sz="1400"/>
            </a:lvl9pPr>
          </a:lstStyle>
          <a:p/>
        </p:txBody>
      </p:sp>
      <p:sp>
        <p:nvSpPr>
          <p:cNvPr id="59" name="Google Shape;59;p14"/>
          <p:cNvSpPr txBox="1"/>
          <p:nvPr>
            <p:ph idx="1" type="body"/>
          </p:nvPr>
        </p:nvSpPr>
        <p:spPr>
          <a:xfrm>
            <a:off x="1041027" y="1036675"/>
            <a:ext cx="7886700" cy="36006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60" name="Google Shape;60;p14"/>
          <p:cNvSpPr txBox="1"/>
          <p:nvPr>
            <p:ph idx="10" type="dt"/>
          </p:nvPr>
        </p:nvSpPr>
        <p:spPr>
          <a:xfrm>
            <a:off x="1041027" y="4771746"/>
            <a:ext cx="17952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61" name="Google Shape;61;p14"/>
          <p:cNvSpPr txBox="1"/>
          <p:nvPr>
            <p:ph idx="11" type="ftr"/>
          </p:nvPr>
        </p:nvSpPr>
        <p:spPr>
          <a:xfrm>
            <a:off x="2836190" y="4771746"/>
            <a:ext cx="4370400" cy="2739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62" name="Google Shape;62;p14"/>
          <p:cNvSpPr txBox="1"/>
          <p:nvPr>
            <p:ph idx="12" type="sldNum"/>
          </p:nvPr>
        </p:nvSpPr>
        <p:spPr>
          <a:xfrm>
            <a:off x="7206711" y="4771746"/>
            <a:ext cx="17211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cxnSp>
        <p:nvCxnSpPr>
          <p:cNvPr id="63" name="Google Shape;63;p14"/>
          <p:cNvCxnSpPr/>
          <p:nvPr/>
        </p:nvCxnSpPr>
        <p:spPr>
          <a:xfrm>
            <a:off x="958783" y="963297"/>
            <a:ext cx="8103600" cy="0"/>
          </a:xfrm>
          <a:prstGeom prst="straightConnector1">
            <a:avLst/>
          </a:prstGeom>
          <a:noFill/>
          <a:ln cap="flat" cmpd="sng" w="9525">
            <a:solidFill>
              <a:srgbClr val="323F4F"/>
            </a:solidFill>
            <a:prstDash val="solid"/>
            <a:miter lim="800000"/>
            <a:headEnd len="sm" w="sm" type="none"/>
            <a:tailEnd len="sm" w="sm" type="none"/>
          </a:ln>
        </p:spPr>
      </p:cxn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4" name="Shape 64"/>
        <p:cNvGrpSpPr/>
        <p:nvPr/>
      </p:nvGrpSpPr>
      <p:grpSpPr>
        <a:xfrm>
          <a:off x="0" y="0"/>
          <a:ext cx="0" cy="0"/>
          <a:chOff x="0" y="0"/>
          <a:chExt cx="0" cy="0"/>
        </a:xfrm>
      </p:grpSpPr>
      <p:sp>
        <p:nvSpPr>
          <p:cNvPr id="65" name="Google Shape;65;p15"/>
          <p:cNvSpPr txBox="1"/>
          <p:nvPr>
            <p:ph type="title"/>
          </p:nvPr>
        </p:nvSpPr>
        <p:spPr>
          <a:xfrm>
            <a:off x="629841" y="273844"/>
            <a:ext cx="7886700" cy="994200"/>
          </a:xfrm>
          <a:prstGeom prst="rect">
            <a:avLst/>
          </a:prstGeom>
          <a:noFill/>
          <a:ln>
            <a:noFill/>
          </a:ln>
        </p:spPr>
        <p:txBody>
          <a:bodyPr anchorCtr="0" anchor="ctr" bIns="0" lIns="0" spcFirstLastPara="1" rIns="0" wrap="square" tIns="0">
            <a:noAutofit/>
          </a:bodyPr>
          <a:lstStyle>
            <a:lvl1pPr lvl="0" rtl="0" algn="l">
              <a:lnSpc>
                <a:spcPct val="90000"/>
              </a:lnSpc>
              <a:spcBef>
                <a:spcPts val="0"/>
              </a:spcBef>
              <a:spcAft>
                <a:spcPts val="0"/>
              </a:spcAft>
              <a:buSzPts val="30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66" name="Google Shape;66;p15"/>
          <p:cNvSpPr txBox="1"/>
          <p:nvPr>
            <p:ph idx="1" type="body"/>
          </p:nvPr>
        </p:nvSpPr>
        <p:spPr>
          <a:xfrm>
            <a:off x="629841" y="1260872"/>
            <a:ext cx="3868500" cy="618000"/>
          </a:xfrm>
          <a:prstGeom prst="rect">
            <a:avLst/>
          </a:prstGeom>
          <a:noFill/>
          <a:ln>
            <a:noFill/>
          </a:ln>
        </p:spPr>
        <p:txBody>
          <a:bodyPr anchorCtr="0" anchor="b" bIns="0" lIns="0" spcFirstLastPara="1" rIns="0" wrap="square" tIns="0">
            <a:noAutofit/>
          </a:bodyPr>
          <a:lstStyle>
            <a:lvl1pPr indent="-228600" lvl="0" marL="457200" rtl="0" algn="l">
              <a:lnSpc>
                <a:spcPct val="90000"/>
              </a:lnSpc>
              <a:spcBef>
                <a:spcPts val="800"/>
              </a:spcBef>
              <a:spcAft>
                <a:spcPts val="0"/>
              </a:spcAft>
              <a:buSzPts val="1500"/>
              <a:buNone/>
              <a:defRPr b="1" sz="1800"/>
            </a:lvl1pPr>
            <a:lvl2pPr indent="-228600" lvl="1" marL="914400" rtl="0" algn="l">
              <a:lnSpc>
                <a:spcPct val="90000"/>
              </a:lnSpc>
              <a:spcBef>
                <a:spcPts val="400"/>
              </a:spcBef>
              <a:spcAft>
                <a:spcPts val="0"/>
              </a:spcAft>
              <a:buSzPts val="1400"/>
              <a:buNone/>
              <a:defRPr b="1" sz="1500"/>
            </a:lvl2pPr>
            <a:lvl3pPr indent="-228600" lvl="2" marL="1371600" rtl="0" algn="l">
              <a:lnSpc>
                <a:spcPct val="90000"/>
              </a:lnSpc>
              <a:spcBef>
                <a:spcPts val="400"/>
              </a:spcBef>
              <a:spcAft>
                <a:spcPts val="0"/>
              </a:spcAft>
              <a:buSzPts val="1200"/>
              <a:buNone/>
              <a:defRPr b="1" sz="1400"/>
            </a:lvl3pPr>
            <a:lvl4pPr indent="-228600" lvl="3" marL="1828800" rtl="0" algn="l">
              <a:lnSpc>
                <a:spcPct val="90000"/>
              </a:lnSpc>
              <a:spcBef>
                <a:spcPts val="400"/>
              </a:spcBef>
              <a:spcAft>
                <a:spcPts val="0"/>
              </a:spcAft>
              <a:buSzPts val="1200"/>
              <a:buNone/>
              <a:defRPr b="1" sz="1200"/>
            </a:lvl4pPr>
            <a:lvl5pPr indent="-228600" lvl="4" marL="2286000" rtl="0" algn="l">
              <a:lnSpc>
                <a:spcPct val="90000"/>
              </a:lnSpc>
              <a:spcBef>
                <a:spcPts val="400"/>
              </a:spcBef>
              <a:spcAft>
                <a:spcPts val="0"/>
              </a:spcAft>
              <a:buSzPts val="1200"/>
              <a:buNone/>
              <a:defRPr b="1" sz="1200"/>
            </a:lvl5pPr>
            <a:lvl6pPr indent="-228600" lvl="5" marL="2743200" rtl="0" algn="l">
              <a:lnSpc>
                <a:spcPct val="90000"/>
              </a:lnSpc>
              <a:spcBef>
                <a:spcPts val="400"/>
              </a:spcBef>
              <a:spcAft>
                <a:spcPts val="0"/>
              </a:spcAft>
              <a:buSzPts val="1400"/>
              <a:buNone/>
              <a:defRPr b="1" sz="1200"/>
            </a:lvl6pPr>
            <a:lvl7pPr indent="-228600" lvl="6" marL="3200400" rtl="0" algn="l">
              <a:lnSpc>
                <a:spcPct val="90000"/>
              </a:lnSpc>
              <a:spcBef>
                <a:spcPts val="400"/>
              </a:spcBef>
              <a:spcAft>
                <a:spcPts val="0"/>
              </a:spcAft>
              <a:buSzPts val="1400"/>
              <a:buNone/>
              <a:defRPr b="1" sz="1200"/>
            </a:lvl7pPr>
            <a:lvl8pPr indent="-228600" lvl="7" marL="3657600" rtl="0" algn="l">
              <a:lnSpc>
                <a:spcPct val="90000"/>
              </a:lnSpc>
              <a:spcBef>
                <a:spcPts val="400"/>
              </a:spcBef>
              <a:spcAft>
                <a:spcPts val="0"/>
              </a:spcAft>
              <a:buSzPts val="1400"/>
              <a:buNone/>
              <a:defRPr b="1" sz="1200"/>
            </a:lvl8pPr>
            <a:lvl9pPr indent="-228600" lvl="8" marL="4114800" rtl="0" algn="l">
              <a:lnSpc>
                <a:spcPct val="90000"/>
              </a:lnSpc>
              <a:spcBef>
                <a:spcPts val="400"/>
              </a:spcBef>
              <a:spcAft>
                <a:spcPts val="0"/>
              </a:spcAft>
              <a:buSzPts val="1400"/>
              <a:buNone/>
              <a:defRPr b="1" sz="1200"/>
            </a:lvl9pPr>
          </a:lstStyle>
          <a:p/>
        </p:txBody>
      </p:sp>
      <p:sp>
        <p:nvSpPr>
          <p:cNvPr id="67" name="Google Shape;67;p15"/>
          <p:cNvSpPr txBox="1"/>
          <p:nvPr>
            <p:ph idx="2" type="body"/>
          </p:nvPr>
        </p:nvSpPr>
        <p:spPr>
          <a:xfrm>
            <a:off x="629841" y="1878806"/>
            <a:ext cx="3868500" cy="2763600"/>
          </a:xfrm>
          <a:prstGeom prst="rect">
            <a:avLst/>
          </a:prstGeom>
          <a:noFill/>
          <a:ln>
            <a:noFill/>
          </a:ln>
        </p:spPr>
        <p:txBody>
          <a:bodyPr anchorCtr="0" anchor="t" bIns="0" lIns="0" spcFirstLastPara="1" rIns="0" wrap="square" tIns="0">
            <a:noAutofit/>
          </a:bodyPr>
          <a:lstStyle>
            <a:lvl1pPr indent="-323850" lvl="0" marL="457200" rtl="0" algn="l">
              <a:lnSpc>
                <a:spcPct val="90000"/>
              </a:lnSpc>
              <a:spcBef>
                <a:spcPts val="800"/>
              </a:spcBef>
              <a:spcAft>
                <a:spcPts val="0"/>
              </a:spcAft>
              <a:buSzPts val="1500"/>
              <a:buChar char="●"/>
              <a:defRPr/>
            </a:lvl1pPr>
            <a:lvl2pPr indent="-317500" lvl="1" marL="914400" rtl="0" algn="l">
              <a:lnSpc>
                <a:spcPct val="90000"/>
              </a:lnSpc>
              <a:spcBef>
                <a:spcPts val="400"/>
              </a:spcBef>
              <a:spcAft>
                <a:spcPts val="0"/>
              </a:spcAft>
              <a:buSzPts val="1400"/>
              <a:buChar char="○"/>
              <a:defRPr/>
            </a:lvl2pPr>
            <a:lvl3pPr indent="-304800" lvl="2" marL="1371600" rtl="0" algn="l">
              <a:lnSpc>
                <a:spcPct val="90000"/>
              </a:lnSpc>
              <a:spcBef>
                <a:spcPts val="400"/>
              </a:spcBef>
              <a:spcAft>
                <a:spcPts val="0"/>
              </a:spcAft>
              <a:buSzPts val="1200"/>
              <a:buChar char="■"/>
              <a:defRPr/>
            </a:lvl3pPr>
            <a:lvl4pPr indent="-304800" lvl="3" marL="1828800" rtl="0" algn="l">
              <a:lnSpc>
                <a:spcPct val="90000"/>
              </a:lnSpc>
              <a:spcBef>
                <a:spcPts val="400"/>
              </a:spcBef>
              <a:spcAft>
                <a:spcPts val="0"/>
              </a:spcAft>
              <a:buSzPts val="1200"/>
              <a:buChar char="●"/>
              <a:defRPr/>
            </a:lvl4pPr>
            <a:lvl5pPr indent="-304800" lvl="4" marL="2286000" rtl="0" algn="l">
              <a:lnSpc>
                <a:spcPct val="90000"/>
              </a:lnSpc>
              <a:spcBef>
                <a:spcPts val="400"/>
              </a:spcBef>
              <a:spcAft>
                <a:spcPts val="0"/>
              </a:spcAft>
              <a:buSzPts val="1200"/>
              <a:buChar char="○"/>
              <a:defRPr/>
            </a:lvl5pPr>
            <a:lvl6pPr indent="-317500" lvl="5" marL="2743200" rtl="0" algn="l">
              <a:lnSpc>
                <a:spcPct val="90000"/>
              </a:lnSpc>
              <a:spcBef>
                <a:spcPts val="400"/>
              </a:spcBef>
              <a:spcAft>
                <a:spcPts val="0"/>
              </a:spcAft>
              <a:buSzPts val="1400"/>
              <a:buChar char="■"/>
              <a:defRPr/>
            </a:lvl6pPr>
            <a:lvl7pPr indent="-317500" lvl="6" marL="3200400" rtl="0" algn="l">
              <a:lnSpc>
                <a:spcPct val="90000"/>
              </a:lnSpc>
              <a:spcBef>
                <a:spcPts val="400"/>
              </a:spcBef>
              <a:spcAft>
                <a:spcPts val="0"/>
              </a:spcAft>
              <a:buSzPts val="1400"/>
              <a:buChar char="●"/>
              <a:defRPr/>
            </a:lvl7pPr>
            <a:lvl8pPr indent="-317500" lvl="7" marL="3657600" rtl="0" algn="l">
              <a:lnSpc>
                <a:spcPct val="90000"/>
              </a:lnSpc>
              <a:spcBef>
                <a:spcPts val="400"/>
              </a:spcBef>
              <a:spcAft>
                <a:spcPts val="0"/>
              </a:spcAft>
              <a:buSzPts val="1400"/>
              <a:buChar char="○"/>
              <a:defRPr/>
            </a:lvl8pPr>
            <a:lvl9pPr indent="-317500" lvl="8" marL="4114800" rtl="0" algn="l">
              <a:lnSpc>
                <a:spcPct val="90000"/>
              </a:lnSpc>
              <a:spcBef>
                <a:spcPts val="400"/>
              </a:spcBef>
              <a:spcAft>
                <a:spcPts val="0"/>
              </a:spcAft>
              <a:buSzPts val="1400"/>
              <a:buChar char="■"/>
              <a:defRPr/>
            </a:lvl9pPr>
          </a:lstStyle>
          <a:p/>
        </p:txBody>
      </p:sp>
      <p:sp>
        <p:nvSpPr>
          <p:cNvPr id="68" name="Google Shape;68;p15"/>
          <p:cNvSpPr txBox="1"/>
          <p:nvPr>
            <p:ph idx="3" type="body"/>
          </p:nvPr>
        </p:nvSpPr>
        <p:spPr>
          <a:xfrm>
            <a:off x="4629150" y="1260872"/>
            <a:ext cx="3887400" cy="618000"/>
          </a:xfrm>
          <a:prstGeom prst="rect">
            <a:avLst/>
          </a:prstGeom>
          <a:noFill/>
          <a:ln>
            <a:noFill/>
          </a:ln>
        </p:spPr>
        <p:txBody>
          <a:bodyPr anchorCtr="0" anchor="b" bIns="0" lIns="0" spcFirstLastPara="1" rIns="0" wrap="square" tIns="0">
            <a:noAutofit/>
          </a:bodyPr>
          <a:lstStyle>
            <a:lvl1pPr indent="-228600" lvl="0" marL="457200" rtl="0" algn="l">
              <a:lnSpc>
                <a:spcPct val="90000"/>
              </a:lnSpc>
              <a:spcBef>
                <a:spcPts val="800"/>
              </a:spcBef>
              <a:spcAft>
                <a:spcPts val="0"/>
              </a:spcAft>
              <a:buSzPts val="1500"/>
              <a:buNone/>
              <a:defRPr b="1" sz="1800"/>
            </a:lvl1pPr>
            <a:lvl2pPr indent="-228600" lvl="1" marL="914400" rtl="0" algn="l">
              <a:lnSpc>
                <a:spcPct val="90000"/>
              </a:lnSpc>
              <a:spcBef>
                <a:spcPts val="400"/>
              </a:spcBef>
              <a:spcAft>
                <a:spcPts val="0"/>
              </a:spcAft>
              <a:buSzPts val="1400"/>
              <a:buNone/>
              <a:defRPr b="1" sz="1500"/>
            </a:lvl2pPr>
            <a:lvl3pPr indent="-228600" lvl="2" marL="1371600" rtl="0" algn="l">
              <a:lnSpc>
                <a:spcPct val="90000"/>
              </a:lnSpc>
              <a:spcBef>
                <a:spcPts val="400"/>
              </a:spcBef>
              <a:spcAft>
                <a:spcPts val="0"/>
              </a:spcAft>
              <a:buSzPts val="1200"/>
              <a:buNone/>
              <a:defRPr b="1" sz="1400"/>
            </a:lvl3pPr>
            <a:lvl4pPr indent="-228600" lvl="3" marL="1828800" rtl="0" algn="l">
              <a:lnSpc>
                <a:spcPct val="90000"/>
              </a:lnSpc>
              <a:spcBef>
                <a:spcPts val="400"/>
              </a:spcBef>
              <a:spcAft>
                <a:spcPts val="0"/>
              </a:spcAft>
              <a:buSzPts val="1200"/>
              <a:buNone/>
              <a:defRPr b="1" sz="1200"/>
            </a:lvl4pPr>
            <a:lvl5pPr indent="-228600" lvl="4" marL="2286000" rtl="0" algn="l">
              <a:lnSpc>
                <a:spcPct val="90000"/>
              </a:lnSpc>
              <a:spcBef>
                <a:spcPts val="400"/>
              </a:spcBef>
              <a:spcAft>
                <a:spcPts val="0"/>
              </a:spcAft>
              <a:buSzPts val="1200"/>
              <a:buNone/>
              <a:defRPr b="1" sz="1200"/>
            </a:lvl5pPr>
            <a:lvl6pPr indent="-228600" lvl="5" marL="2743200" rtl="0" algn="l">
              <a:lnSpc>
                <a:spcPct val="90000"/>
              </a:lnSpc>
              <a:spcBef>
                <a:spcPts val="400"/>
              </a:spcBef>
              <a:spcAft>
                <a:spcPts val="0"/>
              </a:spcAft>
              <a:buSzPts val="1400"/>
              <a:buNone/>
              <a:defRPr b="1" sz="1200"/>
            </a:lvl6pPr>
            <a:lvl7pPr indent="-228600" lvl="6" marL="3200400" rtl="0" algn="l">
              <a:lnSpc>
                <a:spcPct val="90000"/>
              </a:lnSpc>
              <a:spcBef>
                <a:spcPts val="400"/>
              </a:spcBef>
              <a:spcAft>
                <a:spcPts val="0"/>
              </a:spcAft>
              <a:buSzPts val="1400"/>
              <a:buNone/>
              <a:defRPr b="1" sz="1200"/>
            </a:lvl7pPr>
            <a:lvl8pPr indent="-228600" lvl="7" marL="3657600" rtl="0" algn="l">
              <a:lnSpc>
                <a:spcPct val="90000"/>
              </a:lnSpc>
              <a:spcBef>
                <a:spcPts val="400"/>
              </a:spcBef>
              <a:spcAft>
                <a:spcPts val="0"/>
              </a:spcAft>
              <a:buSzPts val="1400"/>
              <a:buNone/>
              <a:defRPr b="1" sz="1200"/>
            </a:lvl8pPr>
            <a:lvl9pPr indent="-228600" lvl="8" marL="4114800" rtl="0" algn="l">
              <a:lnSpc>
                <a:spcPct val="90000"/>
              </a:lnSpc>
              <a:spcBef>
                <a:spcPts val="400"/>
              </a:spcBef>
              <a:spcAft>
                <a:spcPts val="0"/>
              </a:spcAft>
              <a:buSzPts val="1400"/>
              <a:buNone/>
              <a:defRPr b="1" sz="1200"/>
            </a:lvl9pPr>
          </a:lstStyle>
          <a:p/>
        </p:txBody>
      </p:sp>
      <p:sp>
        <p:nvSpPr>
          <p:cNvPr id="69" name="Google Shape;69;p15"/>
          <p:cNvSpPr txBox="1"/>
          <p:nvPr>
            <p:ph idx="4" type="body"/>
          </p:nvPr>
        </p:nvSpPr>
        <p:spPr>
          <a:xfrm>
            <a:off x="4629150" y="1878806"/>
            <a:ext cx="3887400" cy="2763600"/>
          </a:xfrm>
          <a:prstGeom prst="rect">
            <a:avLst/>
          </a:prstGeom>
          <a:noFill/>
          <a:ln>
            <a:noFill/>
          </a:ln>
        </p:spPr>
        <p:txBody>
          <a:bodyPr anchorCtr="0" anchor="t" bIns="0" lIns="0" spcFirstLastPara="1" rIns="0" wrap="square" tIns="0">
            <a:noAutofit/>
          </a:bodyPr>
          <a:lstStyle>
            <a:lvl1pPr indent="-323850" lvl="0" marL="457200" rtl="0" algn="l">
              <a:lnSpc>
                <a:spcPct val="90000"/>
              </a:lnSpc>
              <a:spcBef>
                <a:spcPts val="800"/>
              </a:spcBef>
              <a:spcAft>
                <a:spcPts val="0"/>
              </a:spcAft>
              <a:buSzPts val="1500"/>
              <a:buChar char="●"/>
              <a:defRPr/>
            </a:lvl1pPr>
            <a:lvl2pPr indent="-317500" lvl="1" marL="914400" rtl="0" algn="l">
              <a:lnSpc>
                <a:spcPct val="90000"/>
              </a:lnSpc>
              <a:spcBef>
                <a:spcPts val="400"/>
              </a:spcBef>
              <a:spcAft>
                <a:spcPts val="0"/>
              </a:spcAft>
              <a:buSzPts val="1400"/>
              <a:buChar char="○"/>
              <a:defRPr/>
            </a:lvl2pPr>
            <a:lvl3pPr indent="-304800" lvl="2" marL="1371600" rtl="0" algn="l">
              <a:lnSpc>
                <a:spcPct val="90000"/>
              </a:lnSpc>
              <a:spcBef>
                <a:spcPts val="400"/>
              </a:spcBef>
              <a:spcAft>
                <a:spcPts val="0"/>
              </a:spcAft>
              <a:buSzPts val="1200"/>
              <a:buChar char="■"/>
              <a:defRPr/>
            </a:lvl3pPr>
            <a:lvl4pPr indent="-304800" lvl="3" marL="1828800" rtl="0" algn="l">
              <a:lnSpc>
                <a:spcPct val="90000"/>
              </a:lnSpc>
              <a:spcBef>
                <a:spcPts val="400"/>
              </a:spcBef>
              <a:spcAft>
                <a:spcPts val="0"/>
              </a:spcAft>
              <a:buSzPts val="1200"/>
              <a:buChar char="●"/>
              <a:defRPr/>
            </a:lvl4pPr>
            <a:lvl5pPr indent="-304800" lvl="4" marL="2286000" rtl="0" algn="l">
              <a:lnSpc>
                <a:spcPct val="90000"/>
              </a:lnSpc>
              <a:spcBef>
                <a:spcPts val="400"/>
              </a:spcBef>
              <a:spcAft>
                <a:spcPts val="0"/>
              </a:spcAft>
              <a:buSzPts val="1200"/>
              <a:buChar char="○"/>
              <a:defRPr/>
            </a:lvl5pPr>
            <a:lvl6pPr indent="-317500" lvl="5" marL="2743200" rtl="0" algn="l">
              <a:lnSpc>
                <a:spcPct val="90000"/>
              </a:lnSpc>
              <a:spcBef>
                <a:spcPts val="400"/>
              </a:spcBef>
              <a:spcAft>
                <a:spcPts val="0"/>
              </a:spcAft>
              <a:buSzPts val="1400"/>
              <a:buChar char="■"/>
              <a:defRPr/>
            </a:lvl6pPr>
            <a:lvl7pPr indent="-317500" lvl="6" marL="3200400" rtl="0" algn="l">
              <a:lnSpc>
                <a:spcPct val="90000"/>
              </a:lnSpc>
              <a:spcBef>
                <a:spcPts val="400"/>
              </a:spcBef>
              <a:spcAft>
                <a:spcPts val="0"/>
              </a:spcAft>
              <a:buSzPts val="1400"/>
              <a:buChar char="●"/>
              <a:defRPr/>
            </a:lvl7pPr>
            <a:lvl8pPr indent="-317500" lvl="7" marL="3657600" rtl="0" algn="l">
              <a:lnSpc>
                <a:spcPct val="90000"/>
              </a:lnSpc>
              <a:spcBef>
                <a:spcPts val="400"/>
              </a:spcBef>
              <a:spcAft>
                <a:spcPts val="0"/>
              </a:spcAft>
              <a:buSzPts val="1400"/>
              <a:buChar char="○"/>
              <a:defRPr/>
            </a:lvl8pPr>
            <a:lvl9pPr indent="-317500" lvl="8" marL="4114800" rtl="0" algn="l">
              <a:lnSpc>
                <a:spcPct val="90000"/>
              </a:lnSpc>
              <a:spcBef>
                <a:spcPts val="400"/>
              </a:spcBef>
              <a:spcAft>
                <a:spcPts val="0"/>
              </a:spcAft>
              <a:buSzPts val="1400"/>
              <a:buChar char="■"/>
              <a:defRPr/>
            </a:lvl9pPr>
          </a:lstStyle>
          <a:p/>
        </p:txBody>
      </p:sp>
      <p:sp>
        <p:nvSpPr>
          <p:cNvPr id="70" name="Google Shape;70;p15"/>
          <p:cNvSpPr txBox="1"/>
          <p:nvPr>
            <p:ph idx="10" type="dt"/>
          </p:nvPr>
        </p:nvSpPr>
        <p:spPr>
          <a:xfrm>
            <a:off x="0" y="0"/>
            <a:ext cx="2250000" cy="2250000"/>
          </a:xfrm>
          <a:prstGeom prst="rect">
            <a:avLst/>
          </a:prstGeom>
          <a:noFill/>
          <a:ln>
            <a:noFill/>
          </a:ln>
        </p:spPr>
        <p:txBody>
          <a:bodyPr anchorCtr="0" anchor="t" bIns="34275" lIns="68575" spcFirstLastPara="1" rIns="68575" wrap="square" tIns="34275">
            <a:noAutofit/>
          </a:bodyPr>
          <a:lstStyle>
            <a:lvl1pPr lvl="0" marR="0" rtl="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9pPr>
          </a:lstStyle>
          <a:p/>
        </p:txBody>
      </p:sp>
      <p:sp>
        <p:nvSpPr>
          <p:cNvPr id="71" name="Google Shape;71;p15"/>
          <p:cNvSpPr txBox="1"/>
          <p:nvPr>
            <p:ph idx="11" type="ftr"/>
          </p:nvPr>
        </p:nvSpPr>
        <p:spPr>
          <a:xfrm>
            <a:off x="1412675" y="4831992"/>
            <a:ext cx="4248000" cy="221400"/>
          </a:xfrm>
          <a:prstGeom prst="rect">
            <a:avLst/>
          </a:prstGeom>
          <a:noFill/>
          <a:ln>
            <a:noFill/>
          </a:ln>
        </p:spPr>
        <p:txBody>
          <a:bodyPr anchorCtr="0" anchor="t" bIns="34275" lIns="68575" spcFirstLastPara="1" rIns="68575" wrap="square" tIns="34275">
            <a:noAutofit/>
          </a:bodyPr>
          <a:lstStyle>
            <a:lvl1pPr lvl="0" rtl="0" algn="l">
              <a:lnSpc>
                <a:spcPct val="100000"/>
              </a:lnSpc>
              <a:spcBef>
                <a:spcPts val="0"/>
              </a:spcBef>
              <a:spcAft>
                <a:spcPts val="0"/>
              </a:spcAft>
              <a:buSzPts val="1100"/>
              <a:buChar char="●"/>
              <a:defRPr sz="1100"/>
            </a:lvl1pPr>
            <a:lvl2pPr lvl="1" rtl="0" algn="l">
              <a:lnSpc>
                <a:spcPct val="100000"/>
              </a:lnSpc>
              <a:spcBef>
                <a:spcPts val="0"/>
              </a:spcBef>
              <a:spcAft>
                <a:spcPts val="0"/>
              </a:spcAft>
              <a:buSzPts val="1100"/>
              <a:buChar char="○"/>
              <a:defRPr sz="1100"/>
            </a:lvl2pPr>
            <a:lvl3pPr lvl="2" rtl="0" algn="l">
              <a:lnSpc>
                <a:spcPct val="100000"/>
              </a:lnSpc>
              <a:spcBef>
                <a:spcPts val="0"/>
              </a:spcBef>
              <a:spcAft>
                <a:spcPts val="0"/>
              </a:spcAft>
              <a:buSzPts val="1100"/>
              <a:buChar char="■"/>
              <a:defRPr sz="1100"/>
            </a:lvl3pPr>
            <a:lvl4pPr lvl="3" rtl="0" algn="l">
              <a:lnSpc>
                <a:spcPct val="100000"/>
              </a:lnSpc>
              <a:spcBef>
                <a:spcPts val="0"/>
              </a:spcBef>
              <a:spcAft>
                <a:spcPts val="0"/>
              </a:spcAft>
              <a:buSzPts val="1100"/>
              <a:buChar char="●"/>
              <a:defRPr sz="1100"/>
            </a:lvl4pPr>
            <a:lvl5pPr lvl="4" rtl="0" algn="l">
              <a:lnSpc>
                <a:spcPct val="100000"/>
              </a:lnSpc>
              <a:spcBef>
                <a:spcPts val="0"/>
              </a:spcBef>
              <a:spcAft>
                <a:spcPts val="0"/>
              </a:spcAft>
              <a:buSzPts val="1100"/>
              <a:buChar char="○"/>
              <a:defRPr sz="1100"/>
            </a:lvl5pPr>
            <a:lvl6pPr lvl="5" rtl="0" algn="l">
              <a:lnSpc>
                <a:spcPct val="100000"/>
              </a:lnSpc>
              <a:spcBef>
                <a:spcPts val="0"/>
              </a:spcBef>
              <a:spcAft>
                <a:spcPts val="0"/>
              </a:spcAft>
              <a:buSzPts val="1100"/>
              <a:buChar char="■"/>
              <a:defRPr sz="1100"/>
            </a:lvl6pPr>
            <a:lvl7pPr lvl="6" rtl="0" algn="l">
              <a:lnSpc>
                <a:spcPct val="100000"/>
              </a:lnSpc>
              <a:spcBef>
                <a:spcPts val="0"/>
              </a:spcBef>
              <a:spcAft>
                <a:spcPts val="0"/>
              </a:spcAft>
              <a:buSzPts val="1100"/>
              <a:buChar char="●"/>
              <a:defRPr sz="1100"/>
            </a:lvl7pPr>
            <a:lvl8pPr lvl="7" rtl="0" algn="l">
              <a:lnSpc>
                <a:spcPct val="100000"/>
              </a:lnSpc>
              <a:spcBef>
                <a:spcPts val="0"/>
              </a:spcBef>
              <a:spcAft>
                <a:spcPts val="0"/>
              </a:spcAft>
              <a:buSzPts val="1100"/>
              <a:buChar char="○"/>
              <a:defRPr sz="1100"/>
            </a:lvl8pPr>
            <a:lvl9pPr lvl="8" rtl="0" algn="l">
              <a:lnSpc>
                <a:spcPct val="100000"/>
              </a:lnSpc>
              <a:spcBef>
                <a:spcPts val="0"/>
              </a:spcBef>
              <a:spcAft>
                <a:spcPts val="0"/>
              </a:spcAft>
              <a:buSzPts val="1100"/>
              <a:buChar char="■"/>
              <a:defRPr sz="1100"/>
            </a:lvl9pPr>
          </a:lstStyle>
          <a:p/>
        </p:txBody>
      </p:sp>
      <p:sp>
        <p:nvSpPr>
          <p:cNvPr id="72" name="Google Shape;72;p15"/>
          <p:cNvSpPr txBox="1"/>
          <p:nvPr>
            <p:ph idx="12" type="sldNum"/>
          </p:nvPr>
        </p:nvSpPr>
        <p:spPr>
          <a:xfrm>
            <a:off x="8820000" y="4778513"/>
            <a:ext cx="324000" cy="324000"/>
          </a:xfrm>
          <a:prstGeom prst="rect">
            <a:avLst/>
          </a:prstGeom>
          <a:solidFill>
            <a:srgbClr val="3F3F3F"/>
          </a:solidFill>
          <a:ln>
            <a:noFill/>
          </a:ln>
        </p:spPr>
        <p:txBody>
          <a:bodyPr anchorCtr="0" anchor="ctr" bIns="0" lIns="0" spcFirstLastPara="1" rIns="0" wrap="square" tIns="0">
            <a:noAutofit/>
          </a:bodyPr>
          <a:lstStyle>
            <a:lvl1pPr indent="0" lvl="0" marL="0" marR="0" rtl="0" algn="ctr">
              <a:lnSpc>
                <a:spcPct val="100000"/>
              </a:lnSpc>
              <a:spcBef>
                <a:spcPts val="0"/>
              </a:spcBef>
              <a:spcAft>
                <a:spcPts val="0"/>
              </a:spcAft>
              <a:buClr>
                <a:srgbClr val="000000"/>
              </a:buClr>
              <a:buSzPts val="900"/>
              <a:buFont typeface="Arial"/>
              <a:buNone/>
              <a:defRPr/>
            </a:lvl1pPr>
            <a:lvl2pPr indent="0" lvl="1" marL="0" marR="0" rtl="0" algn="ctr">
              <a:lnSpc>
                <a:spcPct val="100000"/>
              </a:lnSpc>
              <a:spcBef>
                <a:spcPts val="0"/>
              </a:spcBef>
              <a:spcAft>
                <a:spcPts val="0"/>
              </a:spcAft>
              <a:buClr>
                <a:srgbClr val="000000"/>
              </a:buClr>
              <a:buSzPts val="900"/>
              <a:buFont typeface="Arial"/>
              <a:buNone/>
              <a:defRPr/>
            </a:lvl2pPr>
            <a:lvl3pPr indent="0" lvl="2" marL="0" marR="0" rtl="0" algn="ctr">
              <a:lnSpc>
                <a:spcPct val="100000"/>
              </a:lnSpc>
              <a:spcBef>
                <a:spcPts val="0"/>
              </a:spcBef>
              <a:spcAft>
                <a:spcPts val="0"/>
              </a:spcAft>
              <a:buClr>
                <a:srgbClr val="000000"/>
              </a:buClr>
              <a:buSzPts val="900"/>
              <a:buFont typeface="Arial"/>
              <a:buNone/>
              <a:defRPr/>
            </a:lvl3pPr>
            <a:lvl4pPr indent="0" lvl="3" marL="0" marR="0" rtl="0" algn="ctr">
              <a:lnSpc>
                <a:spcPct val="100000"/>
              </a:lnSpc>
              <a:spcBef>
                <a:spcPts val="0"/>
              </a:spcBef>
              <a:spcAft>
                <a:spcPts val="0"/>
              </a:spcAft>
              <a:buClr>
                <a:srgbClr val="000000"/>
              </a:buClr>
              <a:buSzPts val="900"/>
              <a:buFont typeface="Arial"/>
              <a:buNone/>
              <a:defRPr/>
            </a:lvl4pPr>
            <a:lvl5pPr indent="0" lvl="4" marL="0" marR="0" rtl="0" algn="ctr">
              <a:lnSpc>
                <a:spcPct val="100000"/>
              </a:lnSpc>
              <a:spcBef>
                <a:spcPts val="0"/>
              </a:spcBef>
              <a:spcAft>
                <a:spcPts val="0"/>
              </a:spcAft>
              <a:buClr>
                <a:srgbClr val="000000"/>
              </a:buClr>
              <a:buSzPts val="900"/>
              <a:buFont typeface="Arial"/>
              <a:buNone/>
              <a:defRPr/>
            </a:lvl5pPr>
            <a:lvl6pPr indent="0" lvl="5" marL="0" marR="0" rtl="0" algn="ctr">
              <a:lnSpc>
                <a:spcPct val="100000"/>
              </a:lnSpc>
              <a:spcBef>
                <a:spcPts val="0"/>
              </a:spcBef>
              <a:spcAft>
                <a:spcPts val="0"/>
              </a:spcAft>
              <a:buClr>
                <a:srgbClr val="000000"/>
              </a:buClr>
              <a:buSzPts val="900"/>
              <a:buFont typeface="Arial"/>
              <a:buNone/>
              <a:defRPr/>
            </a:lvl6pPr>
            <a:lvl7pPr indent="0" lvl="6" marL="0" marR="0" rtl="0" algn="ctr">
              <a:lnSpc>
                <a:spcPct val="100000"/>
              </a:lnSpc>
              <a:spcBef>
                <a:spcPts val="0"/>
              </a:spcBef>
              <a:spcAft>
                <a:spcPts val="0"/>
              </a:spcAft>
              <a:buClr>
                <a:srgbClr val="000000"/>
              </a:buClr>
              <a:buSzPts val="900"/>
              <a:buFont typeface="Arial"/>
              <a:buNone/>
              <a:defRPr/>
            </a:lvl7pPr>
            <a:lvl8pPr indent="0" lvl="7" marL="0" marR="0" rtl="0" algn="ctr">
              <a:lnSpc>
                <a:spcPct val="100000"/>
              </a:lnSpc>
              <a:spcBef>
                <a:spcPts val="0"/>
              </a:spcBef>
              <a:spcAft>
                <a:spcPts val="0"/>
              </a:spcAft>
              <a:buClr>
                <a:srgbClr val="000000"/>
              </a:buClr>
              <a:buSzPts val="900"/>
              <a:buFont typeface="Arial"/>
              <a:buNone/>
              <a:defRPr/>
            </a:lvl8pPr>
            <a:lvl9pPr indent="0" lvl="8" marL="0" marR="0" rtl="0" algn="ctr">
              <a:lnSpc>
                <a:spcPct val="100000"/>
              </a:lnSpc>
              <a:spcBef>
                <a:spcPts val="0"/>
              </a:spcBef>
              <a:spcAft>
                <a:spcPts val="0"/>
              </a:spcAft>
              <a:buClr>
                <a:srgbClr val="000000"/>
              </a:buClr>
              <a:buSzPts val="900"/>
              <a:buFont typeface="Arial"/>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und Inhalt 1">
  <p:cSld name="Titel und Inhalt_1">
    <p:spTree>
      <p:nvGrpSpPr>
        <p:cNvPr id="73" name="Shape 73"/>
        <p:cNvGrpSpPr/>
        <p:nvPr/>
      </p:nvGrpSpPr>
      <p:grpSpPr>
        <a:xfrm>
          <a:off x="0" y="0"/>
          <a:ext cx="0" cy="0"/>
          <a:chOff x="0" y="0"/>
          <a:chExt cx="0" cy="0"/>
        </a:xfrm>
      </p:grpSpPr>
      <p:sp>
        <p:nvSpPr>
          <p:cNvPr id="74" name="Google Shape;74;p16"/>
          <p:cNvSpPr txBox="1"/>
          <p:nvPr>
            <p:ph idx="1" type="body"/>
          </p:nvPr>
        </p:nvSpPr>
        <p:spPr>
          <a:xfrm>
            <a:off x="710571" y="1113830"/>
            <a:ext cx="7633500" cy="3693300"/>
          </a:xfrm>
          <a:prstGeom prst="rect">
            <a:avLst/>
          </a:prstGeom>
          <a:noFill/>
          <a:ln>
            <a:noFill/>
          </a:ln>
        </p:spPr>
        <p:txBody>
          <a:bodyPr anchorCtr="0" anchor="t" bIns="17150" lIns="34300" spcFirstLastPara="1" rIns="34300" wrap="square" tIns="17150">
            <a:noAutofit/>
          </a:bodyPr>
          <a:lstStyle>
            <a:lvl1pPr indent="-228600" lvl="0" marL="457200" marR="0" rtl="0" algn="l">
              <a:lnSpc>
                <a:spcPct val="90000"/>
              </a:lnSpc>
              <a:spcBef>
                <a:spcPts val="200"/>
              </a:spcBef>
              <a:spcAft>
                <a:spcPts val="0"/>
              </a:spcAft>
              <a:buClr>
                <a:srgbClr val="000000"/>
              </a:buClr>
              <a:buSzPts val="1700"/>
              <a:buFont typeface="Arial Narrow"/>
              <a:buNone/>
              <a:defRPr b="0" i="0" sz="1700" u="none" cap="none" strike="noStrike">
                <a:solidFill>
                  <a:srgbClr val="000000"/>
                </a:solidFill>
                <a:latin typeface="Arial Narrow"/>
                <a:ea typeface="Arial Narrow"/>
                <a:cs typeface="Arial Narrow"/>
                <a:sym typeface="Arial Narrow"/>
              </a:defRPr>
            </a:lvl1pPr>
            <a:lvl2pPr indent="-336550" lvl="1" marL="914400" marR="0" rtl="0" algn="l">
              <a:lnSpc>
                <a:spcPct val="90000"/>
              </a:lnSpc>
              <a:spcBef>
                <a:spcPts val="200"/>
              </a:spcBef>
              <a:spcAft>
                <a:spcPts val="0"/>
              </a:spcAft>
              <a:buClr>
                <a:srgbClr val="000000"/>
              </a:buClr>
              <a:buSzPts val="1700"/>
              <a:buFont typeface="Arial"/>
              <a:buChar char="•"/>
              <a:defRPr b="0" i="0" sz="1700" u="none" cap="none" strike="noStrike">
                <a:solidFill>
                  <a:srgbClr val="000000"/>
                </a:solidFill>
                <a:latin typeface="Arial Narrow"/>
                <a:ea typeface="Arial Narrow"/>
                <a:cs typeface="Arial Narrow"/>
                <a:sym typeface="Arial Narrow"/>
              </a:defRPr>
            </a:lvl2pPr>
            <a:lvl3pPr indent="-336550" lvl="2" marL="1371600" marR="0" rtl="0" algn="l">
              <a:lnSpc>
                <a:spcPct val="90000"/>
              </a:lnSpc>
              <a:spcBef>
                <a:spcPts val="200"/>
              </a:spcBef>
              <a:spcAft>
                <a:spcPts val="0"/>
              </a:spcAft>
              <a:buClr>
                <a:srgbClr val="000000"/>
              </a:buClr>
              <a:buSzPts val="1700"/>
              <a:buFont typeface="Arial"/>
              <a:buChar char="•"/>
              <a:defRPr b="0" i="0" sz="1700" u="none" cap="none" strike="noStrike">
                <a:solidFill>
                  <a:srgbClr val="000000"/>
                </a:solidFill>
                <a:latin typeface="Arial Narrow"/>
                <a:ea typeface="Arial Narrow"/>
                <a:cs typeface="Arial Narrow"/>
                <a:sym typeface="Arial Narrow"/>
              </a:defRPr>
            </a:lvl3pPr>
            <a:lvl4pPr indent="-336550" lvl="3" marL="1828800" marR="0" rtl="0" algn="l">
              <a:lnSpc>
                <a:spcPct val="90000"/>
              </a:lnSpc>
              <a:spcBef>
                <a:spcPts val="200"/>
              </a:spcBef>
              <a:spcAft>
                <a:spcPts val="0"/>
              </a:spcAft>
              <a:buClr>
                <a:srgbClr val="000000"/>
              </a:buClr>
              <a:buSzPts val="1700"/>
              <a:buFont typeface="Arial"/>
              <a:buChar char="•"/>
              <a:defRPr b="0" i="0" sz="1700" u="none" cap="none" strike="noStrike">
                <a:solidFill>
                  <a:srgbClr val="000000"/>
                </a:solidFill>
                <a:latin typeface="Arial Narrow"/>
                <a:ea typeface="Arial Narrow"/>
                <a:cs typeface="Arial Narrow"/>
                <a:sym typeface="Arial Narrow"/>
              </a:defRPr>
            </a:lvl4pPr>
            <a:lvl5pPr indent="-336550" lvl="4" marL="2286000" marR="0" rtl="0" algn="l">
              <a:lnSpc>
                <a:spcPct val="90000"/>
              </a:lnSpc>
              <a:spcBef>
                <a:spcPts val="200"/>
              </a:spcBef>
              <a:spcAft>
                <a:spcPts val="0"/>
              </a:spcAft>
              <a:buClr>
                <a:srgbClr val="000000"/>
              </a:buClr>
              <a:buSzPts val="1700"/>
              <a:buFont typeface="Arial"/>
              <a:buChar char="•"/>
              <a:defRPr b="0" i="0" sz="1700" u="none" cap="none" strike="noStrike">
                <a:solidFill>
                  <a:srgbClr val="000000"/>
                </a:solidFill>
                <a:latin typeface="Arial Narrow"/>
                <a:ea typeface="Arial Narrow"/>
                <a:cs typeface="Arial Narrow"/>
                <a:sym typeface="Arial Narrow"/>
              </a:defRPr>
            </a:lvl5pPr>
            <a:lvl6pPr indent="-273050" lvl="5" marL="2743200" marR="0" rtl="0" algn="l">
              <a:lnSpc>
                <a:spcPct val="90000"/>
              </a:lnSpc>
              <a:spcBef>
                <a:spcPts val="200"/>
              </a:spcBef>
              <a:spcAft>
                <a:spcPts val="0"/>
              </a:spcAft>
              <a:buClr>
                <a:schemeClr val="dk1"/>
              </a:buClr>
              <a:buSzPts val="700"/>
              <a:buFont typeface="Arial"/>
              <a:buChar char="•"/>
              <a:defRPr b="0" i="0" sz="700" u="none" cap="none" strike="noStrike">
                <a:solidFill>
                  <a:schemeClr val="dk1"/>
                </a:solidFill>
                <a:latin typeface="Arial Narrow"/>
                <a:ea typeface="Arial Narrow"/>
                <a:cs typeface="Arial Narrow"/>
                <a:sym typeface="Arial Narrow"/>
              </a:defRPr>
            </a:lvl6pPr>
            <a:lvl7pPr indent="-273050" lvl="6" marL="3200400" marR="0" rtl="0" algn="l">
              <a:lnSpc>
                <a:spcPct val="90000"/>
              </a:lnSpc>
              <a:spcBef>
                <a:spcPts val="200"/>
              </a:spcBef>
              <a:spcAft>
                <a:spcPts val="0"/>
              </a:spcAft>
              <a:buClr>
                <a:schemeClr val="dk1"/>
              </a:buClr>
              <a:buSzPts val="700"/>
              <a:buFont typeface="Arial"/>
              <a:buChar char="•"/>
              <a:defRPr b="0" i="0" sz="700" u="none" cap="none" strike="noStrike">
                <a:solidFill>
                  <a:schemeClr val="dk1"/>
                </a:solidFill>
                <a:latin typeface="Arial Narrow"/>
                <a:ea typeface="Arial Narrow"/>
                <a:cs typeface="Arial Narrow"/>
                <a:sym typeface="Arial Narrow"/>
              </a:defRPr>
            </a:lvl7pPr>
            <a:lvl8pPr indent="-273050" lvl="7" marL="3657600" marR="0" rtl="0" algn="l">
              <a:lnSpc>
                <a:spcPct val="90000"/>
              </a:lnSpc>
              <a:spcBef>
                <a:spcPts val="200"/>
              </a:spcBef>
              <a:spcAft>
                <a:spcPts val="0"/>
              </a:spcAft>
              <a:buClr>
                <a:schemeClr val="dk1"/>
              </a:buClr>
              <a:buSzPts val="700"/>
              <a:buFont typeface="Arial"/>
              <a:buChar char="•"/>
              <a:defRPr b="0" i="0" sz="700" u="none" cap="none" strike="noStrike">
                <a:solidFill>
                  <a:schemeClr val="dk1"/>
                </a:solidFill>
                <a:latin typeface="Arial Narrow"/>
                <a:ea typeface="Arial Narrow"/>
                <a:cs typeface="Arial Narrow"/>
                <a:sym typeface="Arial Narrow"/>
              </a:defRPr>
            </a:lvl8pPr>
            <a:lvl9pPr indent="-273050" lvl="8" marL="4114800" marR="0" rtl="0" algn="l">
              <a:lnSpc>
                <a:spcPct val="90000"/>
              </a:lnSpc>
              <a:spcBef>
                <a:spcPts val="200"/>
              </a:spcBef>
              <a:spcAft>
                <a:spcPts val="0"/>
              </a:spcAft>
              <a:buClr>
                <a:schemeClr val="dk1"/>
              </a:buClr>
              <a:buSzPts val="700"/>
              <a:buFont typeface="Arial"/>
              <a:buChar char="•"/>
              <a:defRPr b="0" i="0" sz="700" u="none" cap="none" strike="noStrike">
                <a:solidFill>
                  <a:schemeClr val="dk1"/>
                </a:solidFill>
                <a:latin typeface="Arial Narrow"/>
                <a:ea typeface="Arial Narrow"/>
                <a:cs typeface="Arial Narrow"/>
                <a:sym typeface="Arial Narrow"/>
              </a:defRPr>
            </a:lvl9pPr>
          </a:lstStyle>
          <a:p/>
        </p:txBody>
      </p:sp>
      <p:sp>
        <p:nvSpPr>
          <p:cNvPr id="75" name="Google Shape;75;p16"/>
          <p:cNvSpPr txBox="1"/>
          <p:nvPr>
            <p:ph type="title"/>
          </p:nvPr>
        </p:nvSpPr>
        <p:spPr>
          <a:xfrm>
            <a:off x="710571" y="73819"/>
            <a:ext cx="7077900" cy="540000"/>
          </a:xfrm>
          <a:prstGeom prst="rect">
            <a:avLst/>
          </a:prstGeom>
          <a:noFill/>
          <a:ln>
            <a:noFill/>
          </a:ln>
        </p:spPr>
        <p:txBody>
          <a:bodyPr anchorCtr="0" anchor="b" bIns="17150" lIns="34300" spcFirstLastPara="1" rIns="34300" wrap="square" tIns="17150">
            <a:noAutofit/>
          </a:bodyPr>
          <a:lstStyle>
            <a:lvl1pPr lvl="0" marR="0" rtl="0" algn="l">
              <a:lnSpc>
                <a:spcPct val="90000"/>
              </a:lnSpc>
              <a:spcBef>
                <a:spcPts val="0"/>
              </a:spcBef>
              <a:spcAft>
                <a:spcPts val="0"/>
              </a:spcAft>
              <a:buSzPts val="3000"/>
              <a:buNone/>
              <a:defRPr b="0" i="0" sz="1700" u="none" cap="none" strike="noStrike">
                <a:solidFill>
                  <a:schemeClr val="dk1"/>
                </a:solidFill>
                <a:latin typeface="Arial Narrow"/>
                <a:ea typeface="Arial Narrow"/>
                <a:cs typeface="Arial Narrow"/>
                <a:sym typeface="Arial Narrow"/>
              </a:defRPr>
            </a:lvl1pPr>
            <a:lvl2pPr lvl="1" marR="0" rtl="0" algn="l">
              <a:lnSpc>
                <a:spcPct val="100000"/>
              </a:lnSpc>
              <a:spcBef>
                <a:spcPts val="0"/>
              </a:spcBef>
              <a:spcAft>
                <a:spcPts val="0"/>
              </a:spcAft>
              <a:buSzPts val="1100"/>
              <a:buNone/>
              <a:defRPr b="0" i="0" sz="1700" u="none" cap="none" strike="noStrike">
                <a:solidFill>
                  <a:srgbClr val="004F8F"/>
                </a:solidFill>
                <a:latin typeface="Arial Narrow"/>
                <a:ea typeface="Arial Narrow"/>
                <a:cs typeface="Arial Narrow"/>
                <a:sym typeface="Arial Narrow"/>
              </a:defRPr>
            </a:lvl2pPr>
            <a:lvl3pPr lvl="2" marR="0" rtl="0" algn="l">
              <a:lnSpc>
                <a:spcPct val="100000"/>
              </a:lnSpc>
              <a:spcBef>
                <a:spcPts val="0"/>
              </a:spcBef>
              <a:spcAft>
                <a:spcPts val="0"/>
              </a:spcAft>
              <a:buSzPts val="1100"/>
              <a:buNone/>
              <a:defRPr b="0" i="0" sz="1700" u="none" cap="none" strike="noStrike">
                <a:solidFill>
                  <a:srgbClr val="004F8F"/>
                </a:solidFill>
                <a:latin typeface="Arial Narrow"/>
                <a:ea typeface="Arial Narrow"/>
                <a:cs typeface="Arial Narrow"/>
                <a:sym typeface="Arial Narrow"/>
              </a:defRPr>
            </a:lvl3pPr>
            <a:lvl4pPr lvl="3" marR="0" rtl="0" algn="l">
              <a:lnSpc>
                <a:spcPct val="100000"/>
              </a:lnSpc>
              <a:spcBef>
                <a:spcPts val="0"/>
              </a:spcBef>
              <a:spcAft>
                <a:spcPts val="0"/>
              </a:spcAft>
              <a:buSzPts val="1100"/>
              <a:buNone/>
              <a:defRPr b="0" i="0" sz="1700" u="none" cap="none" strike="noStrike">
                <a:solidFill>
                  <a:srgbClr val="004F8F"/>
                </a:solidFill>
                <a:latin typeface="Arial Narrow"/>
                <a:ea typeface="Arial Narrow"/>
                <a:cs typeface="Arial Narrow"/>
                <a:sym typeface="Arial Narrow"/>
              </a:defRPr>
            </a:lvl4pPr>
            <a:lvl5pPr lvl="4" marR="0" rtl="0" algn="l">
              <a:lnSpc>
                <a:spcPct val="100000"/>
              </a:lnSpc>
              <a:spcBef>
                <a:spcPts val="0"/>
              </a:spcBef>
              <a:spcAft>
                <a:spcPts val="0"/>
              </a:spcAft>
              <a:buSzPts val="1100"/>
              <a:buNone/>
              <a:defRPr b="0" i="0" sz="1700" u="none" cap="none" strike="noStrike">
                <a:solidFill>
                  <a:srgbClr val="004F8F"/>
                </a:solidFill>
                <a:latin typeface="Arial Narrow"/>
                <a:ea typeface="Arial Narrow"/>
                <a:cs typeface="Arial Narrow"/>
                <a:sym typeface="Arial Narrow"/>
              </a:defRPr>
            </a:lvl5pPr>
            <a:lvl6pPr lvl="5" marR="0" rtl="0" algn="l">
              <a:lnSpc>
                <a:spcPct val="100000"/>
              </a:lnSpc>
              <a:spcBef>
                <a:spcPts val="0"/>
              </a:spcBef>
              <a:spcAft>
                <a:spcPts val="0"/>
              </a:spcAft>
              <a:buSzPts val="1100"/>
              <a:buNone/>
              <a:defRPr b="0" i="0" sz="1700" u="none" cap="none" strike="noStrike">
                <a:solidFill>
                  <a:srgbClr val="004F8F"/>
                </a:solidFill>
                <a:latin typeface="Arial Narrow"/>
                <a:ea typeface="Arial Narrow"/>
                <a:cs typeface="Arial Narrow"/>
                <a:sym typeface="Arial Narrow"/>
              </a:defRPr>
            </a:lvl6pPr>
            <a:lvl7pPr lvl="6" marR="0" rtl="0" algn="l">
              <a:lnSpc>
                <a:spcPct val="100000"/>
              </a:lnSpc>
              <a:spcBef>
                <a:spcPts val="0"/>
              </a:spcBef>
              <a:spcAft>
                <a:spcPts val="0"/>
              </a:spcAft>
              <a:buSzPts val="1100"/>
              <a:buNone/>
              <a:defRPr b="0" i="0" sz="1700" u="none" cap="none" strike="noStrike">
                <a:solidFill>
                  <a:srgbClr val="004F8F"/>
                </a:solidFill>
                <a:latin typeface="Arial Narrow"/>
                <a:ea typeface="Arial Narrow"/>
                <a:cs typeface="Arial Narrow"/>
                <a:sym typeface="Arial Narrow"/>
              </a:defRPr>
            </a:lvl7pPr>
            <a:lvl8pPr lvl="7" marR="0" rtl="0" algn="l">
              <a:lnSpc>
                <a:spcPct val="100000"/>
              </a:lnSpc>
              <a:spcBef>
                <a:spcPts val="0"/>
              </a:spcBef>
              <a:spcAft>
                <a:spcPts val="0"/>
              </a:spcAft>
              <a:buSzPts val="1100"/>
              <a:buNone/>
              <a:defRPr b="0" i="0" sz="1700" u="none" cap="none" strike="noStrike">
                <a:solidFill>
                  <a:srgbClr val="004F8F"/>
                </a:solidFill>
                <a:latin typeface="Arial Narrow"/>
                <a:ea typeface="Arial Narrow"/>
                <a:cs typeface="Arial Narrow"/>
                <a:sym typeface="Arial Narrow"/>
              </a:defRPr>
            </a:lvl8pPr>
            <a:lvl9pPr lvl="8" marR="0" rtl="0" algn="l">
              <a:lnSpc>
                <a:spcPct val="100000"/>
              </a:lnSpc>
              <a:spcBef>
                <a:spcPts val="0"/>
              </a:spcBef>
              <a:spcAft>
                <a:spcPts val="0"/>
              </a:spcAft>
              <a:buSzPts val="1100"/>
              <a:buNone/>
              <a:defRPr b="0" i="0" sz="1700" u="none" cap="none" strike="noStrike">
                <a:solidFill>
                  <a:srgbClr val="004F8F"/>
                </a:solidFill>
                <a:latin typeface="Arial Narrow"/>
                <a:ea typeface="Arial Narrow"/>
                <a:cs typeface="Arial Narrow"/>
                <a:sym typeface="Arial Narrow"/>
              </a:defRPr>
            </a:lvl9pPr>
          </a:lstStyle>
          <a:p/>
        </p:txBody>
      </p:sp>
      <p:sp>
        <p:nvSpPr>
          <p:cNvPr id="76" name="Google Shape;76;p16"/>
          <p:cNvSpPr txBox="1"/>
          <p:nvPr>
            <p:ph idx="12" type="sldNum"/>
          </p:nvPr>
        </p:nvSpPr>
        <p:spPr>
          <a:xfrm>
            <a:off x="8316000" y="4994999"/>
            <a:ext cx="688500" cy="81000"/>
          </a:xfrm>
          <a:prstGeom prst="rect">
            <a:avLst/>
          </a:prstGeom>
          <a:noFill/>
          <a:ln>
            <a:noFill/>
          </a:ln>
        </p:spPr>
        <p:txBody>
          <a:bodyPr anchorCtr="0" anchor="t" bIns="17150" lIns="34300" spcFirstLastPara="1" rIns="34300" wrap="square" tIns="17150">
            <a:noAutofit/>
          </a:bodyPr>
          <a:lstStyle>
            <a:lvl1pPr indent="0" lvl="0" marL="0" marR="0" rtl="0" algn="r">
              <a:lnSpc>
                <a:spcPct val="100000"/>
              </a:lnSpc>
              <a:spcBef>
                <a:spcPts val="0"/>
              </a:spcBef>
              <a:spcAft>
                <a:spcPts val="0"/>
              </a:spcAft>
              <a:buClr>
                <a:srgbClr val="000000"/>
              </a:buClr>
              <a:buSzPts val="900"/>
              <a:buFont typeface="Arial"/>
              <a:buNone/>
              <a:defRPr b="0" i="0" sz="700" u="none" cap="none" strike="noStrike">
                <a:solidFill>
                  <a:schemeClr val="dk1"/>
                </a:solidFill>
                <a:latin typeface="Arial Narrow"/>
                <a:ea typeface="Arial Narrow"/>
                <a:cs typeface="Arial Narrow"/>
                <a:sym typeface="Arial Narrow"/>
              </a:defRPr>
            </a:lvl1pPr>
            <a:lvl2pPr indent="0" lvl="1" marL="0" marR="0" rtl="0" algn="r">
              <a:lnSpc>
                <a:spcPct val="100000"/>
              </a:lnSpc>
              <a:spcBef>
                <a:spcPts val="0"/>
              </a:spcBef>
              <a:spcAft>
                <a:spcPts val="0"/>
              </a:spcAft>
              <a:buClr>
                <a:srgbClr val="000000"/>
              </a:buClr>
              <a:buSzPts val="900"/>
              <a:buFont typeface="Arial"/>
              <a:buNone/>
              <a:defRPr b="0" i="0" sz="700" u="none" cap="none" strike="noStrike">
                <a:solidFill>
                  <a:schemeClr val="dk1"/>
                </a:solidFill>
                <a:latin typeface="Arial Narrow"/>
                <a:ea typeface="Arial Narrow"/>
                <a:cs typeface="Arial Narrow"/>
                <a:sym typeface="Arial Narrow"/>
              </a:defRPr>
            </a:lvl2pPr>
            <a:lvl3pPr indent="0" lvl="2" marL="0" marR="0" rtl="0" algn="r">
              <a:lnSpc>
                <a:spcPct val="100000"/>
              </a:lnSpc>
              <a:spcBef>
                <a:spcPts val="0"/>
              </a:spcBef>
              <a:spcAft>
                <a:spcPts val="0"/>
              </a:spcAft>
              <a:buClr>
                <a:srgbClr val="000000"/>
              </a:buClr>
              <a:buSzPts val="900"/>
              <a:buFont typeface="Arial"/>
              <a:buNone/>
              <a:defRPr b="0" i="0" sz="700" u="none" cap="none" strike="noStrike">
                <a:solidFill>
                  <a:schemeClr val="dk1"/>
                </a:solidFill>
                <a:latin typeface="Arial Narrow"/>
                <a:ea typeface="Arial Narrow"/>
                <a:cs typeface="Arial Narrow"/>
                <a:sym typeface="Arial Narrow"/>
              </a:defRPr>
            </a:lvl3pPr>
            <a:lvl4pPr indent="0" lvl="3" marL="0" marR="0" rtl="0" algn="r">
              <a:lnSpc>
                <a:spcPct val="100000"/>
              </a:lnSpc>
              <a:spcBef>
                <a:spcPts val="0"/>
              </a:spcBef>
              <a:spcAft>
                <a:spcPts val="0"/>
              </a:spcAft>
              <a:buClr>
                <a:srgbClr val="000000"/>
              </a:buClr>
              <a:buSzPts val="900"/>
              <a:buFont typeface="Arial"/>
              <a:buNone/>
              <a:defRPr b="0" i="0" sz="700" u="none" cap="none" strike="noStrike">
                <a:solidFill>
                  <a:schemeClr val="dk1"/>
                </a:solidFill>
                <a:latin typeface="Arial Narrow"/>
                <a:ea typeface="Arial Narrow"/>
                <a:cs typeface="Arial Narrow"/>
                <a:sym typeface="Arial Narrow"/>
              </a:defRPr>
            </a:lvl4pPr>
            <a:lvl5pPr indent="0" lvl="4" marL="0" marR="0" rtl="0" algn="r">
              <a:lnSpc>
                <a:spcPct val="100000"/>
              </a:lnSpc>
              <a:spcBef>
                <a:spcPts val="0"/>
              </a:spcBef>
              <a:spcAft>
                <a:spcPts val="0"/>
              </a:spcAft>
              <a:buClr>
                <a:srgbClr val="000000"/>
              </a:buClr>
              <a:buSzPts val="900"/>
              <a:buFont typeface="Arial"/>
              <a:buNone/>
              <a:defRPr b="0" i="0" sz="700" u="none" cap="none" strike="noStrike">
                <a:solidFill>
                  <a:schemeClr val="dk1"/>
                </a:solidFill>
                <a:latin typeface="Arial Narrow"/>
                <a:ea typeface="Arial Narrow"/>
                <a:cs typeface="Arial Narrow"/>
                <a:sym typeface="Arial Narrow"/>
              </a:defRPr>
            </a:lvl5pPr>
            <a:lvl6pPr indent="0" lvl="5" marL="0" marR="0" rtl="0" algn="r">
              <a:lnSpc>
                <a:spcPct val="100000"/>
              </a:lnSpc>
              <a:spcBef>
                <a:spcPts val="0"/>
              </a:spcBef>
              <a:spcAft>
                <a:spcPts val="0"/>
              </a:spcAft>
              <a:buClr>
                <a:srgbClr val="000000"/>
              </a:buClr>
              <a:buSzPts val="900"/>
              <a:buFont typeface="Arial"/>
              <a:buNone/>
              <a:defRPr b="0" i="0" sz="700" u="none" cap="none" strike="noStrike">
                <a:solidFill>
                  <a:schemeClr val="dk1"/>
                </a:solidFill>
                <a:latin typeface="Arial Narrow"/>
                <a:ea typeface="Arial Narrow"/>
                <a:cs typeface="Arial Narrow"/>
                <a:sym typeface="Arial Narrow"/>
              </a:defRPr>
            </a:lvl6pPr>
            <a:lvl7pPr indent="0" lvl="6" marL="0" marR="0" rtl="0" algn="r">
              <a:lnSpc>
                <a:spcPct val="100000"/>
              </a:lnSpc>
              <a:spcBef>
                <a:spcPts val="0"/>
              </a:spcBef>
              <a:spcAft>
                <a:spcPts val="0"/>
              </a:spcAft>
              <a:buClr>
                <a:srgbClr val="000000"/>
              </a:buClr>
              <a:buSzPts val="900"/>
              <a:buFont typeface="Arial"/>
              <a:buNone/>
              <a:defRPr b="0" i="0" sz="700" u="none" cap="none" strike="noStrike">
                <a:solidFill>
                  <a:schemeClr val="dk1"/>
                </a:solidFill>
                <a:latin typeface="Arial Narrow"/>
                <a:ea typeface="Arial Narrow"/>
                <a:cs typeface="Arial Narrow"/>
                <a:sym typeface="Arial Narrow"/>
              </a:defRPr>
            </a:lvl7pPr>
            <a:lvl8pPr indent="0" lvl="7" marL="0" marR="0" rtl="0" algn="r">
              <a:lnSpc>
                <a:spcPct val="100000"/>
              </a:lnSpc>
              <a:spcBef>
                <a:spcPts val="0"/>
              </a:spcBef>
              <a:spcAft>
                <a:spcPts val="0"/>
              </a:spcAft>
              <a:buClr>
                <a:srgbClr val="000000"/>
              </a:buClr>
              <a:buSzPts val="900"/>
              <a:buFont typeface="Arial"/>
              <a:buNone/>
              <a:defRPr b="0" i="0" sz="700" u="none" cap="none" strike="noStrike">
                <a:solidFill>
                  <a:schemeClr val="dk1"/>
                </a:solidFill>
                <a:latin typeface="Arial Narrow"/>
                <a:ea typeface="Arial Narrow"/>
                <a:cs typeface="Arial Narrow"/>
                <a:sym typeface="Arial Narrow"/>
              </a:defRPr>
            </a:lvl8pPr>
            <a:lvl9pPr indent="0" lvl="8" marL="0" marR="0" rtl="0" algn="r">
              <a:lnSpc>
                <a:spcPct val="100000"/>
              </a:lnSpc>
              <a:spcBef>
                <a:spcPts val="0"/>
              </a:spcBef>
              <a:spcAft>
                <a:spcPts val="0"/>
              </a:spcAft>
              <a:buClr>
                <a:srgbClr val="000000"/>
              </a:buClr>
              <a:buSzPts val="900"/>
              <a:buFont typeface="Arial"/>
              <a:buNone/>
              <a:defRPr b="0" i="0" sz="700" u="none" cap="none" strike="noStrike">
                <a:solidFill>
                  <a:schemeClr val="dk1"/>
                </a:solidFill>
                <a:latin typeface="Arial Narrow"/>
                <a:ea typeface="Arial Narrow"/>
                <a:cs typeface="Arial Narrow"/>
                <a:sym typeface="Arial Narrow"/>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und Inhalt 3">
  <p:cSld name="Titel und Inhalt_2">
    <p:spTree>
      <p:nvGrpSpPr>
        <p:cNvPr id="77" name="Shape 77"/>
        <p:cNvGrpSpPr/>
        <p:nvPr/>
      </p:nvGrpSpPr>
      <p:grpSpPr>
        <a:xfrm>
          <a:off x="0" y="0"/>
          <a:ext cx="0" cy="0"/>
          <a:chOff x="0" y="0"/>
          <a:chExt cx="0" cy="0"/>
        </a:xfrm>
      </p:grpSpPr>
      <p:sp>
        <p:nvSpPr>
          <p:cNvPr id="78" name="Google Shape;78;p17"/>
          <p:cNvSpPr txBox="1"/>
          <p:nvPr>
            <p:ph idx="11" type="ftr"/>
          </p:nvPr>
        </p:nvSpPr>
        <p:spPr>
          <a:xfrm>
            <a:off x="728206" y="4975027"/>
            <a:ext cx="7543200" cy="141600"/>
          </a:xfrm>
          <a:prstGeom prst="rect">
            <a:avLst/>
          </a:prstGeom>
          <a:noFill/>
          <a:ln>
            <a:noFill/>
          </a:ln>
        </p:spPr>
        <p:txBody>
          <a:bodyPr anchorCtr="0" anchor="t" bIns="17150" lIns="34275" spcFirstLastPara="1" rIns="34275" wrap="square" tIns="17150">
            <a:noAutofit/>
          </a:bodyPr>
          <a:lstStyle>
            <a:lvl1pPr lvl="0" rtl="0" algn="l">
              <a:spcBef>
                <a:spcPts val="0"/>
              </a:spcBef>
              <a:spcAft>
                <a:spcPts val="0"/>
              </a:spcAft>
              <a:buSzPts val="500"/>
              <a:buNone/>
              <a:defRPr sz="700">
                <a:solidFill>
                  <a:schemeClr val="dk2"/>
                </a:solidFill>
                <a:latin typeface="Arial Narrow"/>
                <a:ea typeface="Arial Narrow"/>
                <a:cs typeface="Arial Narrow"/>
                <a:sym typeface="Arial Narrow"/>
              </a:defRPr>
            </a:lvl1pPr>
            <a:lvl2pPr lvl="1" rtl="0" algn="l">
              <a:spcBef>
                <a:spcPts val="0"/>
              </a:spcBef>
              <a:spcAft>
                <a:spcPts val="0"/>
              </a:spcAft>
              <a:buSzPts val="500"/>
              <a:buNone/>
              <a:defRPr sz="500"/>
            </a:lvl2pPr>
            <a:lvl3pPr lvl="2" rtl="0" algn="l">
              <a:spcBef>
                <a:spcPts val="0"/>
              </a:spcBef>
              <a:spcAft>
                <a:spcPts val="0"/>
              </a:spcAft>
              <a:buSzPts val="500"/>
              <a:buNone/>
              <a:defRPr sz="500"/>
            </a:lvl3pPr>
            <a:lvl4pPr lvl="3" rtl="0" algn="l">
              <a:spcBef>
                <a:spcPts val="0"/>
              </a:spcBef>
              <a:spcAft>
                <a:spcPts val="0"/>
              </a:spcAft>
              <a:buSzPts val="500"/>
              <a:buNone/>
              <a:defRPr sz="500"/>
            </a:lvl4pPr>
            <a:lvl5pPr lvl="4" rtl="0" algn="l">
              <a:spcBef>
                <a:spcPts val="0"/>
              </a:spcBef>
              <a:spcAft>
                <a:spcPts val="0"/>
              </a:spcAft>
              <a:buSzPts val="500"/>
              <a:buNone/>
              <a:defRPr sz="500"/>
            </a:lvl5pPr>
            <a:lvl6pPr lvl="5" rtl="0" algn="l">
              <a:spcBef>
                <a:spcPts val="0"/>
              </a:spcBef>
              <a:spcAft>
                <a:spcPts val="0"/>
              </a:spcAft>
              <a:buSzPts val="500"/>
              <a:buNone/>
              <a:defRPr sz="500"/>
            </a:lvl6pPr>
            <a:lvl7pPr lvl="6" rtl="0" algn="l">
              <a:spcBef>
                <a:spcPts val="0"/>
              </a:spcBef>
              <a:spcAft>
                <a:spcPts val="0"/>
              </a:spcAft>
              <a:buSzPts val="500"/>
              <a:buNone/>
              <a:defRPr sz="500"/>
            </a:lvl7pPr>
            <a:lvl8pPr lvl="7" rtl="0" algn="l">
              <a:spcBef>
                <a:spcPts val="0"/>
              </a:spcBef>
              <a:spcAft>
                <a:spcPts val="0"/>
              </a:spcAft>
              <a:buSzPts val="500"/>
              <a:buNone/>
              <a:defRPr sz="500"/>
            </a:lvl8pPr>
            <a:lvl9pPr lvl="8" rtl="0" algn="l">
              <a:spcBef>
                <a:spcPts val="0"/>
              </a:spcBef>
              <a:spcAft>
                <a:spcPts val="0"/>
              </a:spcAft>
              <a:buSzPts val="500"/>
              <a:buNone/>
              <a:defRPr sz="500"/>
            </a:lvl9pPr>
          </a:lstStyle>
          <a:p/>
        </p:txBody>
      </p:sp>
      <p:sp>
        <p:nvSpPr>
          <p:cNvPr id="79" name="Google Shape;79;p17"/>
          <p:cNvSpPr txBox="1"/>
          <p:nvPr>
            <p:ph idx="1" type="body"/>
          </p:nvPr>
        </p:nvSpPr>
        <p:spPr>
          <a:xfrm>
            <a:off x="710571" y="1113830"/>
            <a:ext cx="7633500" cy="3693300"/>
          </a:xfrm>
          <a:prstGeom prst="rect">
            <a:avLst/>
          </a:prstGeom>
          <a:noFill/>
          <a:ln>
            <a:noFill/>
          </a:ln>
        </p:spPr>
        <p:txBody>
          <a:bodyPr anchorCtr="0" anchor="t" bIns="17150" lIns="34275" spcFirstLastPara="1" rIns="34275" wrap="square" tIns="17150">
            <a:normAutofit/>
          </a:bodyPr>
          <a:lstStyle>
            <a:lvl1pPr indent="-228600" lvl="0" marL="457200" marR="0" rtl="0" algn="l">
              <a:spcBef>
                <a:spcPts val="100"/>
              </a:spcBef>
              <a:spcAft>
                <a:spcPts val="0"/>
              </a:spcAft>
              <a:buClr>
                <a:srgbClr val="000000"/>
              </a:buClr>
              <a:buSzPts val="1700"/>
              <a:buFont typeface="Arial Narrow"/>
              <a:buNone/>
              <a:defRPr b="0" i="0" sz="1700" u="none" cap="none" strike="noStrike">
                <a:solidFill>
                  <a:srgbClr val="000000"/>
                </a:solidFill>
                <a:latin typeface="Arial Narrow"/>
                <a:ea typeface="Arial Narrow"/>
                <a:cs typeface="Arial Narrow"/>
                <a:sym typeface="Arial Narrow"/>
              </a:defRPr>
            </a:lvl1pPr>
            <a:lvl2pPr indent="-336550" lvl="1" marL="914400" marR="0" rtl="0" algn="l">
              <a:spcBef>
                <a:spcPts val="100"/>
              </a:spcBef>
              <a:spcAft>
                <a:spcPts val="0"/>
              </a:spcAft>
              <a:buClr>
                <a:srgbClr val="000000"/>
              </a:buClr>
              <a:buSzPts val="1700"/>
              <a:buFont typeface="Arial"/>
              <a:buChar char="•"/>
              <a:defRPr b="0" i="0" sz="1700" u="none" cap="none" strike="noStrike">
                <a:solidFill>
                  <a:srgbClr val="000000"/>
                </a:solidFill>
                <a:latin typeface="Arial Narrow"/>
                <a:ea typeface="Arial Narrow"/>
                <a:cs typeface="Arial Narrow"/>
                <a:sym typeface="Arial Narrow"/>
              </a:defRPr>
            </a:lvl2pPr>
            <a:lvl3pPr indent="-336550" lvl="2" marL="1371600" marR="0" rtl="0" algn="l">
              <a:spcBef>
                <a:spcPts val="100"/>
              </a:spcBef>
              <a:spcAft>
                <a:spcPts val="0"/>
              </a:spcAft>
              <a:buClr>
                <a:srgbClr val="000000"/>
              </a:buClr>
              <a:buSzPts val="1700"/>
              <a:buFont typeface="Arial"/>
              <a:buChar char="•"/>
              <a:defRPr b="0" i="0" sz="1700" u="none" cap="none" strike="noStrike">
                <a:solidFill>
                  <a:srgbClr val="000000"/>
                </a:solidFill>
                <a:latin typeface="Arial Narrow"/>
                <a:ea typeface="Arial Narrow"/>
                <a:cs typeface="Arial Narrow"/>
                <a:sym typeface="Arial Narrow"/>
              </a:defRPr>
            </a:lvl3pPr>
            <a:lvl4pPr indent="-336550" lvl="3" marL="1828800" marR="0" rtl="0" algn="l">
              <a:spcBef>
                <a:spcPts val="100"/>
              </a:spcBef>
              <a:spcAft>
                <a:spcPts val="0"/>
              </a:spcAft>
              <a:buClr>
                <a:srgbClr val="000000"/>
              </a:buClr>
              <a:buSzPts val="1700"/>
              <a:buFont typeface="Arial"/>
              <a:buChar char="•"/>
              <a:defRPr b="0" i="0" sz="1700" u="none" cap="none" strike="noStrike">
                <a:solidFill>
                  <a:srgbClr val="000000"/>
                </a:solidFill>
                <a:latin typeface="Arial Narrow"/>
                <a:ea typeface="Arial Narrow"/>
                <a:cs typeface="Arial Narrow"/>
                <a:sym typeface="Arial Narrow"/>
              </a:defRPr>
            </a:lvl4pPr>
            <a:lvl5pPr indent="-336550" lvl="4" marL="2286000" marR="0" rtl="0" algn="l">
              <a:spcBef>
                <a:spcPts val="100"/>
              </a:spcBef>
              <a:spcAft>
                <a:spcPts val="0"/>
              </a:spcAft>
              <a:buClr>
                <a:srgbClr val="000000"/>
              </a:buClr>
              <a:buSzPts val="1700"/>
              <a:buFont typeface="Arial"/>
              <a:buChar char="•"/>
              <a:defRPr b="0" i="0" sz="1700" u="none" cap="none" strike="noStrike">
                <a:solidFill>
                  <a:srgbClr val="000000"/>
                </a:solidFill>
                <a:latin typeface="Arial Narrow"/>
                <a:ea typeface="Arial Narrow"/>
                <a:cs typeface="Arial Narrow"/>
                <a:sym typeface="Arial Narrow"/>
              </a:defRPr>
            </a:lvl5pPr>
            <a:lvl6pPr indent="-273050" lvl="5" marL="2743200" marR="0" rtl="0" algn="l">
              <a:lnSpc>
                <a:spcPct val="90000"/>
              </a:lnSpc>
              <a:spcBef>
                <a:spcPts val="200"/>
              </a:spcBef>
              <a:spcAft>
                <a:spcPts val="0"/>
              </a:spcAft>
              <a:buClr>
                <a:schemeClr val="dk1"/>
              </a:buClr>
              <a:buSzPts val="700"/>
              <a:buFont typeface="Arial"/>
              <a:buChar char="•"/>
              <a:defRPr b="0" i="0" sz="700" u="none" cap="none" strike="noStrike">
                <a:solidFill>
                  <a:schemeClr val="dk1"/>
                </a:solidFill>
                <a:latin typeface="Arial Narrow"/>
                <a:ea typeface="Arial Narrow"/>
                <a:cs typeface="Arial Narrow"/>
                <a:sym typeface="Arial Narrow"/>
              </a:defRPr>
            </a:lvl6pPr>
            <a:lvl7pPr indent="-273050" lvl="6" marL="3200400" marR="0" rtl="0" algn="l">
              <a:lnSpc>
                <a:spcPct val="90000"/>
              </a:lnSpc>
              <a:spcBef>
                <a:spcPts val="1200"/>
              </a:spcBef>
              <a:spcAft>
                <a:spcPts val="0"/>
              </a:spcAft>
              <a:buClr>
                <a:schemeClr val="dk1"/>
              </a:buClr>
              <a:buSzPts val="700"/>
              <a:buFont typeface="Arial"/>
              <a:buChar char="•"/>
              <a:defRPr b="0" i="0" sz="700" u="none" cap="none" strike="noStrike">
                <a:solidFill>
                  <a:schemeClr val="dk1"/>
                </a:solidFill>
                <a:latin typeface="Arial Narrow"/>
                <a:ea typeface="Arial Narrow"/>
                <a:cs typeface="Arial Narrow"/>
                <a:sym typeface="Arial Narrow"/>
              </a:defRPr>
            </a:lvl7pPr>
            <a:lvl8pPr indent="-273050" lvl="7" marL="3657600" marR="0" rtl="0" algn="l">
              <a:lnSpc>
                <a:spcPct val="90000"/>
              </a:lnSpc>
              <a:spcBef>
                <a:spcPts val="1200"/>
              </a:spcBef>
              <a:spcAft>
                <a:spcPts val="0"/>
              </a:spcAft>
              <a:buClr>
                <a:schemeClr val="dk1"/>
              </a:buClr>
              <a:buSzPts val="700"/>
              <a:buFont typeface="Arial"/>
              <a:buChar char="•"/>
              <a:defRPr b="0" i="0" sz="700" u="none" cap="none" strike="noStrike">
                <a:solidFill>
                  <a:schemeClr val="dk1"/>
                </a:solidFill>
                <a:latin typeface="Arial Narrow"/>
                <a:ea typeface="Arial Narrow"/>
                <a:cs typeface="Arial Narrow"/>
                <a:sym typeface="Arial Narrow"/>
              </a:defRPr>
            </a:lvl8pPr>
            <a:lvl9pPr indent="-273050" lvl="8" marL="4114800" marR="0" rtl="0" algn="l">
              <a:lnSpc>
                <a:spcPct val="90000"/>
              </a:lnSpc>
              <a:spcBef>
                <a:spcPts val="1200"/>
              </a:spcBef>
              <a:spcAft>
                <a:spcPts val="1200"/>
              </a:spcAft>
              <a:buClr>
                <a:schemeClr val="dk1"/>
              </a:buClr>
              <a:buSzPts val="700"/>
              <a:buFont typeface="Arial"/>
              <a:buChar char="•"/>
              <a:defRPr b="0" i="0" sz="700" u="none" cap="none" strike="noStrike">
                <a:solidFill>
                  <a:schemeClr val="dk1"/>
                </a:solidFill>
                <a:latin typeface="Arial Narrow"/>
                <a:ea typeface="Arial Narrow"/>
                <a:cs typeface="Arial Narrow"/>
                <a:sym typeface="Arial Narrow"/>
              </a:defRPr>
            </a:lvl9pPr>
          </a:lstStyle>
          <a:p/>
        </p:txBody>
      </p:sp>
      <p:sp>
        <p:nvSpPr>
          <p:cNvPr id="80" name="Google Shape;80;p17"/>
          <p:cNvSpPr txBox="1"/>
          <p:nvPr>
            <p:ph type="title"/>
          </p:nvPr>
        </p:nvSpPr>
        <p:spPr>
          <a:xfrm>
            <a:off x="710571" y="73819"/>
            <a:ext cx="7077600" cy="540000"/>
          </a:xfrm>
          <a:prstGeom prst="rect">
            <a:avLst/>
          </a:prstGeom>
          <a:noFill/>
          <a:ln>
            <a:noFill/>
          </a:ln>
        </p:spPr>
        <p:txBody>
          <a:bodyPr anchorCtr="0" anchor="b" bIns="17150" lIns="34275" spcFirstLastPara="1" rIns="34275" wrap="square" tIns="17150">
            <a:normAutofit/>
          </a:bodyPr>
          <a:lstStyle>
            <a:lvl1pPr lvl="0" marR="0" rtl="0" algn="l">
              <a:spcBef>
                <a:spcPts val="0"/>
              </a:spcBef>
              <a:spcAft>
                <a:spcPts val="0"/>
              </a:spcAft>
              <a:buSzPts val="2800"/>
              <a:buNone/>
              <a:defRPr b="0" i="0" sz="1700" u="none" cap="none" strike="noStrike">
                <a:solidFill>
                  <a:schemeClr val="dk1"/>
                </a:solidFill>
                <a:latin typeface="Arial Narrow"/>
                <a:ea typeface="Arial Narrow"/>
                <a:cs typeface="Arial Narrow"/>
                <a:sym typeface="Arial Narrow"/>
              </a:defRPr>
            </a:lvl1pPr>
            <a:lvl2pPr lvl="1" marR="0" rtl="0" algn="l">
              <a:spcBef>
                <a:spcPts val="0"/>
              </a:spcBef>
              <a:spcAft>
                <a:spcPts val="0"/>
              </a:spcAft>
              <a:buSzPts val="2800"/>
              <a:buNone/>
              <a:defRPr b="0" i="0" sz="1700" u="none" cap="none" strike="noStrike">
                <a:solidFill>
                  <a:srgbClr val="004F8F"/>
                </a:solidFill>
                <a:latin typeface="Arial Narrow"/>
                <a:ea typeface="Arial Narrow"/>
                <a:cs typeface="Arial Narrow"/>
                <a:sym typeface="Arial Narrow"/>
              </a:defRPr>
            </a:lvl2pPr>
            <a:lvl3pPr lvl="2" marR="0" rtl="0" algn="l">
              <a:spcBef>
                <a:spcPts val="0"/>
              </a:spcBef>
              <a:spcAft>
                <a:spcPts val="0"/>
              </a:spcAft>
              <a:buSzPts val="2800"/>
              <a:buNone/>
              <a:defRPr b="0" i="0" sz="1700" u="none" cap="none" strike="noStrike">
                <a:solidFill>
                  <a:srgbClr val="004F8F"/>
                </a:solidFill>
                <a:latin typeface="Arial Narrow"/>
                <a:ea typeface="Arial Narrow"/>
                <a:cs typeface="Arial Narrow"/>
                <a:sym typeface="Arial Narrow"/>
              </a:defRPr>
            </a:lvl3pPr>
            <a:lvl4pPr lvl="3" marR="0" rtl="0" algn="l">
              <a:spcBef>
                <a:spcPts val="0"/>
              </a:spcBef>
              <a:spcAft>
                <a:spcPts val="0"/>
              </a:spcAft>
              <a:buSzPts val="2800"/>
              <a:buNone/>
              <a:defRPr b="0" i="0" sz="1700" u="none" cap="none" strike="noStrike">
                <a:solidFill>
                  <a:srgbClr val="004F8F"/>
                </a:solidFill>
                <a:latin typeface="Arial Narrow"/>
                <a:ea typeface="Arial Narrow"/>
                <a:cs typeface="Arial Narrow"/>
                <a:sym typeface="Arial Narrow"/>
              </a:defRPr>
            </a:lvl4pPr>
            <a:lvl5pPr lvl="4" marR="0" rtl="0" algn="l">
              <a:spcBef>
                <a:spcPts val="0"/>
              </a:spcBef>
              <a:spcAft>
                <a:spcPts val="0"/>
              </a:spcAft>
              <a:buSzPts val="2800"/>
              <a:buNone/>
              <a:defRPr b="0" i="0" sz="1700" u="none" cap="none" strike="noStrike">
                <a:solidFill>
                  <a:srgbClr val="004F8F"/>
                </a:solidFill>
                <a:latin typeface="Arial Narrow"/>
                <a:ea typeface="Arial Narrow"/>
                <a:cs typeface="Arial Narrow"/>
                <a:sym typeface="Arial Narrow"/>
              </a:defRPr>
            </a:lvl5pPr>
            <a:lvl6pPr lvl="5" marR="0" rtl="0" algn="l">
              <a:spcBef>
                <a:spcPts val="0"/>
              </a:spcBef>
              <a:spcAft>
                <a:spcPts val="0"/>
              </a:spcAft>
              <a:buSzPts val="2800"/>
              <a:buNone/>
              <a:defRPr b="0" i="0" sz="1700" u="none" cap="none" strike="noStrike">
                <a:solidFill>
                  <a:srgbClr val="004F8F"/>
                </a:solidFill>
                <a:latin typeface="Arial Narrow"/>
                <a:ea typeface="Arial Narrow"/>
                <a:cs typeface="Arial Narrow"/>
                <a:sym typeface="Arial Narrow"/>
              </a:defRPr>
            </a:lvl6pPr>
            <a:lvl7pPr lvl="6" marR="0" rtl="0" algn="l">
              <a:spcBef>
                <a:spcPts val="0"/>
              </a:spcBef>
              <a:spcAft>
                <a:spcPts val="0"/>
              </a:spcAft>
              <a:buSzPts val="2800"/>
              <a:buNone/>
              <a:defRPr b="0" i="0" sz="1700" u="none" cap="none" strike="noStrike">
                <a:solidFill>
                  <a:srgbClr val="004F8F"/>
                </a:solidFill>
                <a:latin typeface="Arial Narrow"/>
                <a:ea typeface="Arial Narrow"/>
                <a:cs typeface="Arial Narrow"/>
                <a:sym typeface="Arial Narrow"/>
              </a:defRPr>
            </a:lvl7pPr>
            <a:lvl8pPr lvl="7" marR="0" rtl="0" algn="l">
              <a:spcBef>
                <a:spcPts val="0"/>
              </a:spcBef>
              <a:spcAft>
                <a:spcPts val="0"/>
              </a:spcAft>
              <a:buSzPts val="2800"/>
              <a:buNone/>
              <a:defRPr b="0" i="0" sz="1700" u="none" cap="none" strike="noStrike">
                <a:solidFill>
                  <a:srgbClr val="004F8F"/>
                </a:solidFill>
                <a:latin typeface="Arial Narrow"/>
                <a:ea typeface="Arial Narrow"/>
                <a:cs typeface="Arial Narrow"/>
                <a:sym typeface="Arial Narrow"/>
              </a:defRPr>
            </a:lvl8pPr>
            <a:lvl9pPr lvl="8" marR="0" rtl="0" algn="l">
              <a:spcBef>
                <a:spcPts val="0"/>
              </a:spcBef>
              <a:spcAft>
                <a:spcPts val="0"/>
              </a:spcAft>
              <a:buSzPts val="2800"/>
              <a:buNone/>
              <a:defRPr b="0" i="0" sz="1700" u="none" cap="none" strike="noStrike">
                <a:solidFill>
                  <a:srgbClr val="004F8F"/>
                </a:solidFill>
                <a:latin typeface="Arial Narrow"/>
                <a:ea typeface="Arial Narrow"/>
                <a:cs typeface="Arial Narrow"/>
                <a:sym typeface="Arial Narrow"/>
              </a:defRPr>
            </a:lvl9pPr>
          </a:lstStyle>
          <a:p/>
        </p:txBody>
      </p:sp>
      <p:sp>
        <p:nvSpPr>
          <p:cNvPr id="81" name="Google Shape;81;p17"/>
          <p:cNvSpPr txBox="1"/>
          <p:nvPr>
            <p:ph idx="12" type="sldNum"/>
          </p:nvPr>
        </p:nvSpPr>
        <p:spPr>
          <a:xfrm>
            <a:off x="8316000" y="4994999"/>
            <a:ext cx="688500" cy="81000"/>
          </a:xfrm>
          <a:prstGeom prst="rect">
            <a:avLst/>
          </a:prstGeom>
          <a:noFill/>
          <a:ln>
            <a:noFill/>
          </a:ln>
        </p:spPr>
        <p:txBody>
          <a:bodyPr anchorCtr="0" anchor="t" bIns="17150" lIns="34275" spcFirstLastPara="1" rIns="34275" wrap="square" tIns="17150">
            <a:normAutofit fontScale="47500" lnSpcReduction="10000"/>
          </a:bodyPr>
          <a:lstStyle>
            <a:lvl1pPr indent="0" lvl="0" marL="0" marR="0" rtl="0" algn="r">
              <a:spcBef>
                <a:spcPts val="0"/>
              </a:spcBef>
              <a:spcAft>
                <a:spcPts val="0"/>
              </a:spcAft>
              <a:buNone/>
              <a:defRPr b="0" i="0" sz="700" u="none" cap="none" strike="noStrike">
                <a:solidFill>
                  <a:schemeClr val="dk1"/>
                </a:solidFill>
                <a:latin typeface="Arial Narrow"/>
                <a:ea typeface="Arial Narrow"/>
                <a:cs typeface="Arial Narrow"/>
                <a:sym typeface="Arial Narrow"/>
              </a:defRPr>
            </a:lvl1pPr>
            <a:lvl2pPr indent="0" lvl="1" marL="0" marR="0" rtl="0" algn="r">
              <a:spcBef>
                <a:spcPts val="0"/>
              </a:spcBef>
              <a:spcAft>
                <a:spcPts val="0"/>
              </a:spcAft>
              <a:buNone/>
              <a:defRPr b="0" i="0" sz="700" u="none" cap="none" strike="noStrike">
                <a:solidFill>
                  <a:schemeClr val="dk1"/>
                </a:solidFill>
                <a:latin typeface="Arial Narrow"/>
                <a:ea typeface="Arial Narrow"/>
                <a:cs typeface="Arial Narrow"/>
                <a:sym typeface="Arial Narrow"/>
              </a:defRPr>
            </a:lvl2pPr>
            <a:lvl3pPr indent="0" lvl="2" marL="0" marR="0" rtl="0" algn="r">
              <a:spcBef>
                <a:spcPts val="0"/>
              </a:spcBef>
              <a:spcAft>
                <a:spcPts val="0"/>
              </a:spcAft>
              <a:buNone/>
              <a:defRPr b="0" i="0" sz="700" u="none" cap="none" strike="noStrike">
                <a:solidFill>
                  <a:schemeClr val="dk1"/>
                </a:solidFill>
                <a:latin typeface="Arial Narrow"/>
                <a:ea typeface="Arial Narrow"/>
                <a:cs typeface="Arial Narrow"/>
                <a:sym typeface="Arial Narrow"/>
              </a:defRPr>
            </a:lvl3pPr>
            <a:lvl4pPr indent="0" lvl="3" marL="0" marR="0" rtl="0" algn="r">
              <a:spcBef>
                <a:spcPts val="0"/>
              </a:spcBef>
              <a:spcAft>
                <a:spcPts val="0"/>
              </a:spcAft>
              <a:buNone/>
              <a:defRPr b="0" i="0" sz="700" u="none" cap="none" strike="noStrike">
                <a:solidFill>
                  <a:schemeClr val="dk1"/>
                </a:solidFill>
                <a:latin typeface="Arial Narrow"/>
                <a:ea typeface="Arial Narrow"/>
                <a:cs typeface="Arial Narrow"/>
                <a:sym typeface="Arial Narrow"/>
              </a:defRPr>
            </a:lvl4pPr>
            <a:lvl5pPr indent="0" lvl="4" marL="0" marR="0" rtl="0" algn="r">
              <a:spcBef>
                <a:spcPts val="0"/>
              </a:spcBef>
              <a:spcAft>
                <a:spcPts val="0"/>
              </a:spcAft>
              <a:buNone/>
              <a:defRPr b="0" i="0" sz="700" u="none" cap="none" strike="noStrike">
                <a:solidFill>
                  <a:schemeClr val="dk1"/>
                </a:solidFill>
                <a:latin typeface="Arial Narrow"/>
                <a:ea typeface="Arial Narrow"/>
                <a:cs typeface="Arial Narrow"/>
                <a:sym typeface="Arial Narrow"/>
              </a:defRPr>
            </a:lvl5pPr>
            <a:lvl6pPr indent="0" lvl="5" marL="0" marR="0" rtl="0" algn="r">
              <a:spcBef>
                <a:spcPts val="0"/>
              </a:spcBef>
              <a:spcAft>
                <a:spcPts val="0"/>
              </a:spcAft>
              <a:buNone/>
              <a:defRPr b="0" i="0" sz="700" u="none" cap="none" strike="noStrike">
                <a:solidFill>
                  <a:schemeClr val="dk1"/>
                </a:solidFill>
                <a:latin typeface="Arial Narrow"/>
                <a:ea typeface="Arial Narrow"/>
                <a:cs typeface="Arial Narrow"/>
                <a:sym typeface="Arial Narrow"/>
              </a:defRPr>
            </a:lvl6pPr>
            <a:lvl7pPr indent="0" lvl="6" marL="0" marR="0" rtl="0" algn="r">
              <a:spcBef>
                <a:spcPts val="0"/>
              </a:spcBef>
              <a:spcAft>
                <a:spcPts val="0"/>
              </a:spcAft>
              <a:buNone/>
              <a:defRPr b="0" i="0" sz="700" u="none" cap="none" strike="noStrike">
                <a:solidFill>
                  <a:schemeClr val="dk1"/>
                </a:solidFill>
                <a:latin typeface="Arial Narrow"/>
                <a:ea typeface="Arial Narrow"/>
                <a:cs typeface="Arial Narrow"/>
                <a:sym typeface="Arial Narrow"/>
              </a:defRPr>
            </a:lvl7pPr>
            <a:lvl8pPr indent="0" lvl="7" marL="0" marR="0" rtl="0" algn="r">
              <a:spcBef>
                <a:spcPts val="0"/>
              </a:spcBef>
              <a:spcAft>
                <a:spcPts val="0"/>
              </a:spcAft>
              <a:buNone/>
              <a:defRPr b="0" i="0" sz="700" u="none" cap="none" strike="noStrike">
                <a:solidFill>
                  <a:schemeClr val="dk1"/>
                </a:solidFill>
                <a:latin typeface="Arial Narrow"/>
                <a:ea typeface="Arial Narrow"/>
                <a:cs typeface="Arial Narrow"/>
                <a:sym typeface="Arial Narrow"/>
              </a:defRPr>
            </a:lvl8pPr>
            <a:lvl9pPr indent="0" lvl="8" marL="0" marR="0" rtl="0" algn="r">
              <a:spcBef>
                <a:spcPts val="0"/>
              </a:spcBef>
              <a:spcAft>
                <a:spcPts val="0"/>
              </a:spcAft>
              <a:buNone/>
              <a:defRPr b="0" i="0" sz="700" u="none" cap="none" strike="noStrike">
                <a:solidFill>
                  <a:schemeClr val="dk1"/>
                </a:solidFill>
                <a:latin typeface="Arial Narrow"/>
                <a:ea typeface="Arial Narrow"/>
                <a:cs typeface="Arial Narrow"/>
                <a:sym typeface="Arial Narrow"/>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1.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slide" Target="/ppt/slides/slide9.xml"/><Relationship Id="rId4" Type="http://schemas.openxmlformats.org/officeDocument/2006/relationships/slide" Target="/ppt/slides/slide10.xml"/><Relationship Id="rId5" Type="http://schemas.openxmlformats.org/officeDocument/2006/relationships/slide" Target="/ppt/slides/slide23.xml"/><Relationship Id="rId6" Type="http://schemas.openxmlformats.org/officeDocument/2006/relationships/slide" Target="/ppt/slides/slide35.xml"/><Relationship Id="rId7" Type="http://schemas.openxmlformats.org/officeDocument/2006/relationships/slide" Target="/ppt/slides/slide3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hyperlink" Target="https://sb-colette-portal.matismedia.eu/#/" TargetMode="External"/><Relationship Id="rId6" Type="http://schemas.openxmlformats.org/officeDocument/2006/relationships/image" Target="../media/image7.png"/><Relationship Id="rId7"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6.png"/><Relationship Id="rId4" Type="http://schemas.openxmlformats.org/officeDocument/2006/relationships/image" Target="../media/image10.png"/><Relationship Id="rId5"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comments" Target="../comments/comment1.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9.png"/><Relationship Id="rId4" Type="http://schemas.openxmlformats.org/officeDocument/2006/relationships/image" Target="../media/image33.png"/><Relationship Id="rId5" Type="http://schemas.openxmlformats.org/officeDocument/2006/relationships/image" Target="../media/image23.png"/><Relationship Id="rId6"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7.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5.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hyperlink" Target="https://colette-project.eu/" TargetMode="External"/><Relationship Id="rId4" Type="http://schemas.openxmlformats.org/officeDocument/2006/relationships/image" Target="../media/image4.png"/><Relationship Id="rId5"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4.pn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3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3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3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4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3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3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3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3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1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2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2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2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2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30.png"/><Relationship Id="rId4" Type="http://schemas.openxmlformats.org/officeDocument/2006/relationships/image" Target="../media/image24.png"/><Relationship Id="rId5" Type="http://schemas.openxmlformats.org/officeDocument/2006/relationships/hyperlink" Target="https://app.edkimo.com/feedback/gulhawu"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0.png"/><Relationship Id="rId4" Type="http://schemas.openxmlformats.org/officeDocument/2006/relationships/image" Target="../media/image2.png"/><Relationship Id="rId5"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5.png"/><Relationship Id="rId4" Type="http://schemas.openxmlformats.org/officeDocument/2006/relationships/image" Target="../media/image31.jpg"/><Relationship Id="rId5" Type="http://schemas.openxmlformats.org/officeDocument/2006/relationships/image" Target="../media/image8.png"/><Relationship Id="rId6"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6.png"/><Relationship Id="rId4" Type="http://schemas.openxmlformats.org/officeDocument/2006/relationships/image" Target="../media/image5.png"/><Relationship Id="rId5" Type="http://schemas.openxmlformats.org/officeDocument/2006/relationships/hyperlink" Target="https://sb-colette-portal.matismedia.eu/#/" TargetMode="External"/><Relationship Id="rId6"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85" name="Shape 85"/>
        <p:cNvGrpSpPr/>
        <p:nvPr/>
      </p:nvGrpSpPr>
      <p:grpSpPr>
        <a:xfrm>
          <a:off x="0" y="0"/>
          <a:ext cx="0" cy="0"/>
          <a:chOff x="0" y="0"/>
          <a:chExt cx="0" cy="0"/>
        </a:xfrm>
      </p:grpSpPr>
      <p:sp>
        <p:nvSpPr>
          <p:cNvPr id="86" name="Google Shape;86;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TODO</a:t>
            </a:r>
            <a:endParaRPr/>
          </a:p>
        </p:txBody>
      </p:sp>
      <p:sp>
        <p:nvSpPr>
          <p:cNvPr id="87" name="Google Shape;87;p1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92500"/>
          </a:bodyPr>
          <a:lstStyle/>
          <a:p>
            <a:pPr indent="-334327" lvl="0" marL="457200" rtl="0" algn="l">
              <a:spcBef>
                <a:spcPts val="0"/>
              </a:spcBef>
              <a:spcAft>
                <a:spcPts val="0"/>
              </a:spcAft>
              <a:buSzPct val="100000"/>
              <a:buAutoNum type="arabicPeriod"/>
            </a:pPr>
            <a:r>
              <a:rPr lang="en"/>
              <a:t>Add a link/QR code to the web portal on slides “</a:t>
            </a:r>
            <a:r>
              <a:rPr lang="en" u="sng">
                <a:solidFill>
                  <a:schemeClr val="hlink"/>
                </a:solidFill>
                <a:hlinkClick action="ppaction://hlinksldjump" r:id="rId3"/>
              </a:rPr>
              <a:t>Registration</a:t>
            </a:r>
            <a:r>
              <a:rPr lang="en"/>
              <a:t>” and “</a:t>
            </a:r>
            <a:r>
              <a:rPr lang="en" u="sng">
                <a:solidFill>
                  <a:schemeClr val="hlink"/>
                </a:solidFill>
                <a:hlinkClick action="ppaction://hlinksldjump" r:id="rId4"/>
              </a:rPr>
              <a:t>Registration confirmation</a:t>
            </a:r>
            <a:r>
              <a:rPr lang="en"/>
              <a:t>”</a:t>
            </a:r>
            <a:endParaRPr/>
          </a:p>
          <a:p>
            <a:pPr indent="-334327" lvl="0" marL="457200" rtl="0" algn="l">
              <a:spcBef>
                <a:spcPts val="0"/>
              </a:spcBef>
              <a:spcAft>
                <a:spcPts val="0"/>
              </a:spcAft>
              <a:buSzPct val="100000"/>
              <a:buAutoNum type="arabicPeriod"/>
            </a:pPr>
            <a:r>
              <a:rPr lang="en"/>
              <a:t>Update the front page screenshot of the web portal on several slides that all have the text </a:t>
            </a:r>
            <a:r>
              <a:rPr lang="en" sz="1100">
                <a:solidFill>
                  <a:schemeClr val="dk1"/>
                </a:solidFill>
              </a:rPr>
              <a:t>(NOTE: Update screenshots!) </a:t>
            </a:r>
            <a:r>
              <a:rPr lang="en"/>
              <a:t>in the speaker notes window. </a:t>
            </a:r>
            <a:br>
              <a:rPr lang="en"/>
            </a:br>
            <a:r>
              <a:rPr lang="en"/>
              <a:t>Actually, update all screenshots. In this moment there is a sandbox version used.</a:t>
            </a:r>
            <a:endParaRPr/>
          </a:p>
          <a:p>
            <a:pPr indent="-334327" lvl="0" marL="457200" rtl="0" algn="l">
              <a:spcBef>
                <a:spcPts val="0"/>
              </a:spcBef>
              <a:spcAft>
                <a:spcPts val="0"/>
              </a:spcAft>
              <a:buSzPct val="100000"/>
              <a:buAutoNum type="arabicPeriod"/>
            </a:pPr>
            <a:r>
              <a:rPr lang="en"/>
              <a:t>@Sylvia: Please add information to the speaker notes of “</a:t>
            </a:r>
            <a:r>
              <a:rPr lang="en" u="sng">
                <a:solidFill>
                  <a:schemeClr val="hlink"/>
                </a:solidFill>
                <a:hlinkClick action="ppaction://hlinksldjump" r:id="rId5"/>
              </a:rPr>
              <a:t>Modify the…</a:t>
            </a:r>
            <a:r>
              <a:rPr lang="en"/>
              <a:t>” slide.</a:t>
            </a:r>
            <a:endParaRPr/>
          </a:p>
          <a:p>
            <a:pPr indent="-334327" lvl="0" marL="457200" rtl="0" algn="l">
              <a:spcBef>
                <a:spcPts val="0"/>
              </a:spcBef>
              <a:spcAft>
                <a:spcPts val="0"/>
              </a:spcAft>
              <a:buSzPct val="100000"/>
              <a:buAutoNum type="arabicPeriod"/>
            </a:pPr>
            <a:r>
              <a:rPr lang="en"/>
              <a:t>Create a link to a </a:t>
            </a:r>
            <a:r>
              <a:rPr lang="en"/>
              <a:t>Padlet</a:t>
            </a:r>
            <a:r>
              <a:rPr lang="en"/>
              <a:t>, Ekimo, Taskcard or Conceptboard</a:t>
            </a:r>
            <a:r>
              <a:rPr lang="en"/>
              <a:t> for the “</a:t>
            </a:r>
            <a:r>
              <a:rPr lang="en" u="sng">
                <a:solidFill>
                  <a:schemeClr val="hlink"/>
                </a:solidFill>
                <a:hlinkClick action="ppaction://hlinksldjump" r:id="rId6"/>
              </a:rPr>
              <a:t>Reflection and Feedback</a:t>
            </a:r>
            <a:r>
              <a:rPr lang="en"/>
              <a:t>” at the end of this module.</a:t>
            </a:r>
            <a:endParaRPr/>
          </a:p>
          <a:p>
            <a:pPr indent="-334327" lvl="0" marL="457200" rtl="0" algn="l">
              <a:spcBef>
                <a:spcPts val="0"/>
              </a:spcBef>
              <a:spcAft>
                <a:spcPts val="0"/>
              </a:spcAft>
              <a:buSzPct val="100000"/>
              <a:buAutoNum type="arabicPeriod"/>
            </a:pPr>
            <a:r>
              <a:rPr lang="en"/>
              <a:t>Add an overview of modules image with module 3 highlighted for the “</a:t>
            </a:r>
            <a:r>
              <a:rPr lang="en" u="sng">
                <a:solidFill>
                  <a:schemeClr val="hlink"/>
                </a:solidFill>
                <a:hlinkClick action="ppaction://hlinksldjump" r:id="rId7"/>
              </a:rPr>
              <a:t>Outlook</a:t>
            </a:r>
            <a:r>
              <a:rPr lang="en"/>
              <a:t>” slide</a:t>
            </a:r>
            <a:endParaRPr/>
          </a:p>
          <a:p>
            <a:pPr indent="0" lvl="0" marL="457200" rtl="0" algn="l">
              <a:spcBef>
                <a:spcPts val="1200"/>
              </a:spcBef>
              <a:spcAft>
                <a:spcPts val="120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pic>
        <p:nvPicPr>
          <p:cNvPr id="177" name="Google Shape;177;p27"/>
          <p:cNvPicPr preferRelativeResize="0"/>
          <p:nvPr/>
        </p:nvPicPr>
        <p:blipFill>
          <a:blip r:embed="rId3">
            <a:alphaModFix/>
          </a:blip>
          <a:stretch>
            <a:fillRect/>
          </a:stretch>
        </p:blipFill>
        <p:spPr>
          <a:xfrm>
            <a:off x="152400" y="1170125"/>
            <a:ext cx="3848625" cy="3494425"/>
          </a:xfrm>
          <a:prstGeom prst="rect">
            <a:avLst/>
          </a:prstGeom>
          <a:noFill/>
          <a:ln>
            <a:noFill/>
          </a:ln>
        </p:spPr>
      </p:pic>
      <p:sp>
        <p:nvSpPr>
          <p:cNvPr id="178" name="Google Shape;178;p2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Registration confirmation</a:t>
            </a:r>
            <a:endParaRPr b="1"/>
          </a:p>
        </p:txBody>
      </p:sp>
      <p:pic>
        <p:nvPicPr>
          <p:cNvPr id="179" name="Google Shape;179;p27"/>
          <p:cNvPicPr preferRelativeResize="0"/>
          <p:nvPr/>
        </p:nvPicPr>
        <p:blipFill>
          <a:blip r:embed="rId4">
            <a:alphaModFix/>
          </a:blip>
          <a:stretch>
            <a:fillRect/>
          </a:stretch>
        </p:blipFill>
        <p:spPr>
          <a:xfrm>
            <a:off x="4174974" y="1807250"/>
            <a:ext cx="3772325" cy="1713300"/>
          </a:xfrm>
          <a:prstGeom prst="rect">
            <a:avLst/>
          </a:prstGeom>
          <a:noFill/>
          <a:ln cap="flat" cmpd="sng" w="9525">
            <a:solidFill>
              <a:schemeClr val="dk1"/>
            </a:solidFill>
            <a:prstDash val="solid"/>
            <a:round/>
            <a:headEnd len="sm" w="sm" type="none"/>
            <a:tailEnd len="sm" w="sm" type="none"/>
          </a:ln>
        </p:spPr>
      </p:pic>
      <p:sp>
        <p:nvSpPr>
          <p:cNvPr id="180" name="Google Shape;180;p27"/>
          <p:cNvSpPr/>
          <p:nvPr/>
        </p:nvSpPr>
        <p:spPr>
          <a:xfrm>
            <a:off x="4363475" y="700800"/>
            <a:ext cx="3465900" cy="747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5"/>
              </a:rPr>
              <a:t>https://sb-colette-portal.matismedia.eu/#/</a:t>
            </a:r>
            <a:r>
              <a:rPr lang="en"/>
              <a:t> </a:t>
            </a:r>
            <a:endParaRPr/>
          </a:p>
        </p:txBody>
      </p:sp>
      <p:sp>
        <p:nvSpPr>
          <p:cNvPr id="181" name="Google Shape;181;p27"/>
          <p:cNvSpPr/>
          <p:nvPr/>
        </p:nvSpPr>
        <p:spPr>
          <a:xfrm>
            <a:off x="5894725" y="3879400"/>
            <a:ext cx="1610400" cy="996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27"/>
          <p:cNvSpPr/>
          <p:nvPr/>
        </p:nvSpPr>
        <p:spPr>
          <a:xfrm>
            <a:off x="1234350" y="4088225"/>
            <a:ext cx="1543200" cy="270900"/>
          </a:xfrm>
          <a:prstGeom prst="ellipse">
            <a:avLst/>
          </a:prstGeom>
          <a:noFill/>
          <a:ln cap="flat" cmpd="sng" w="38100">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83" name="Google Shape;183;p27"/>
          <p:cNvPicPr preferRelativeResize="0"/>
          <p:nvPr/>
        </p:nvPicPr>
        <p:blipFill>
          <a:blip r:embed="rId6">
            <a:alphaModFix/>
          </a:blip>
          <a:stretch>
            <a:fillRect/>
          </a:stretch>
        </p:blipFill>
        <p:spPr>
          <a:xfrm>
            <a:off x="6206943" y="3954673"/>
            <a:ext cx="884975" cy="846375"/>
          </a:xfrm>
          <a:prstGeom prst="rect">
            <a:avLst/>
          </a:prstGeom>
          <a:noFill/>
          <a:ln>
            <a:noFill/>
          </a:ln>
        </p:spPr>
      </p:pic>
      <p:pic>
        <p:nvPicPr>
          <p:cNvPr id="184" name="Google Shape;184;p27"/>
          <p:cNvPicPr preferRelativeResize="0"/>
          <p:nvPr/>
        </p:nvPicPr>
        <p:blipFill rotWithShape="1">
          <a:blip r:embed="rId7">
            <a:alphaModFix/>
          </a:blip>
          <a:srcRect b="0" l="42049" r="0" t="0"/>
          <a:stretch/>
        </p:blipFill>
        <p:spPr>
          <a:xfrm>
            <a:off x="7643951" y="37075"/>
            <a:ext cx="1390751" cy="138860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pic>
        <p:nvPicPr>
          <p:cNvPr id="189" name="Google Shape;189;p28"/>
          <p:cNvPicPr preferRelativeResize="0"/>
          <p:nvPr/>
        </p:nvPicPr>
        <p:blipFill>
          <a:blip r:embed="rId3">
            <a:alphaModFix/>
          </a:blip>
          <a:stretch>
            <a:fillRect/>
          </a:stretch>
        </p:blipFill>
        <p:spPr>
          <a:xfrm>
            <a:off x="4745401" y="1017725"/>
            <a:ext cx="3500850" cy="3179025"/>
          </a:xfrm>
          <a:prstGeom prst="rect">
            <a:avLst/>
          </a:prstGeom>
          <a:noFill/>
          <a:ln>
            <a:noFill/>
          </a:ln>
        </p:spPr>
      </p:pic>
      <p:pic>
        <p:nvPicPr>
          <p:cNvPr id="190" name="Google Shape;190;p28"/>
          <p:cNvPicPr preferRelativeResize="0"/>
          <p:nvPr/>
        </p:nvPicPr>
        <p:blipFill>
          <a:blip r:embed="rId4">
            <a:alphaModFix/>
          </a:blip>
          <a:stretch>
            <a:fillRect/>
          </a:stretch>
        </p:blipFill>
        <p:spPr>
          <a:xfrm>
            <a:off x="460425" y="1122013"/>
            <a:ext cx="3742750" cy="2901679"/>
          </a:xfrm>
          <a:prstGeom prst="rect">
            <a:avLst/>
          </a:prstGeom>
          <a:noFill/>
          <a:ln>
            <a:noFill/>
          </a:ln>
        </p:spPr>
      </p:pic>
      <p:sp>
        <p:nvSpPr>
          <p:cNvPr id="191" name="Google Shape;191;p2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Login</a:t>
            </a:r>
            <a:endParaRPr b="1"/>
          </a:p>
        </p:txBody>
      </p:sp>
      <p:sp>
        <p:nvSpPr>
          <p:cNvPr id="192" name="Google Shape;192;p28"/>
          <p:cNvSpPr/>
          <p:nvPr/>
        </p:nvSpPr>
        <p:spPr>
          <a:xfrm>
            <a:off x="6159975" y="2802475"/>
            <a:ext cx="671700" cy="194700"/>
          </a:xfrm>
          <a:prstGeom prst="ellipse">
            <a:avLst/>
          </a:prstGeom>
          <a:noFill/>
          <a:ln cap="flat" cmpd="sng" w="38100">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28"/>
          <p:cNvSpPr/>
          <p:nvPr/>
        </p:nvSpPr>
        <p:spPr>
          <a:xfrm>
            <a:off x="4119475" y="2490425"/>
            <a:ext cx="505500" cy="194700"/>
          </a:xfrm>
          <a:prstGeom prst="rightArrow">
            <a:avLst>
              <a:gd fmla="val 50000" name="adj1"/>
              <a:gd fmla="val 50000" name="adj2"/>
            </a:avLst>
          </a:prstGeom>
          <a:noFill/>
          <a:ln cap="flat" cmpd="sng" w="38100">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28"/>
          <p:cNvSpPr/>
          <p:nvPr/>
        </p:nvSpPr>
        <p:spPr>
          <a:xfrm>
            <a:off x="2592775" y="4052725"/>
            <a:ext cx="1610400" cy="996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95" name="Google Shape;195;p28"/>
          <p:cNvPicPr preferRelativeResize="0"/>
          <p:nvPr/>
        </p:nvPicPr>
        <p:blipFill>
          <a:blip r:embed="rId5">
            <a:alphaModFix/>
          </a:blip>
          <a:stretch>
            <a:fillRect/>
          </a:stretch>
        </p:blipFill>
        <p:spPr>
          <a:xfrm>
            <a:off x="2955480" y="4127998"/>
            <a:ext cx="884975" cy="846375"/>
          </a:xfrm>
          <a:prstGeom prst="rect">
            <a:avLst/>
          </a:prstGeom>
          <a:noFill/>
          <a:ln>
            <a:noFill/>
          </a:ln>
        </p:spPr>
      </p:pic>
      <p:sp>
        <p:nvSpPr>
          <p:cNvPr id="196" name="Google Shape;196;p28"/>
          <p:cNvSpPr/>
          <p:nvPr/>
        </p:nvSpPr>
        <p:spPr>
          <a:xfrm>
            <a:off x="3568750" y="1192075"/>
            <a:ext cx="326400" cy="151200"/>
          </a:xfrm>
          <a:prstGeom prst="ellipse">
            <a:avLst/>
          </a:prstGeom>
          <a:noFill/>
          <a:ln cap="flat" cmpd="sng" w="38100">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2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The </a:t>
            </a:r>
            <a:r>
              <a:rPr b="1" lang="en">
                <a:solidFill>
                  <a:srgbClr val="3290C0"/>
                </a:solidFill>
              </a:rPr>
              <a:t>Web Portal</a:t>
            </a:r>
            <a:endParaRPr b="1"/>
          </a:p>
        </p:txBody>
      </p:sp>
      <p:pic>
        <p:nvPicPr>
          <p:cNvPr id="202" name="Google Shape;202;p29"/>
          <p:cNvPicPr preferRelativeResize="0"/>
          <p:nvPr/>
        </p:nvPicPr>
        <p:blipFill>
          <a:blip r:embed="rId3">
            <a:alphaModFix/>
          </a:blip>
          <a:stretch>
            <a:fillRect/>
          </a:stretch>
        </p:blipFill>
        <p:spPr>
          <a:xfrm>
            <a:off x="1244650" y="1017725"/>
            <a:ext cx="6654712" cy="38209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3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Public Paths</a:t>
            </a:r>
            <a:endParaRPr b="1"/>
          </a:p>
        </p:txBody>
      </p:sp>
      <p:sp>
        <p:nvSpPr>
          <p:cNvPr id="208" name="Google Shape;208;p30"/>
          <p:cNvSpPr txBox="1"/>
          <p:nvPr>
            <p:ph idx="1" type="body"/>
          </p:nvPr>
        </p:nvSpPr>
        <p:spPr>
          <a:xfrm>
            <a:off x="311700" y="2444150"/>
            <a:ext cx="2448900" cy="21246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Select Public Paths and look at any given path. </a:t>
            </a:r>
            <a:endParaRPr/>
          </a:p>
        </p:txBody>
      </p:sp>
      <p:pic>
        <p:nvPicPr>
          <p:cNvPr id="209" name="Google Shape;209;p30"/>
          <p:cNvPicPr preferRelativeResize="0"/>
          <p:nvPr/>
        </p:nvPicPr>
        <p:blipFill>
          <a:blip r:embed="rId3">
            <a:alphaModFix/>
          </a:blip>
          <a:stretch>
            <a:fillRect/>
          </a:stretch>
        </p:blipFill>
        <p:spPr>
          <a:xfrm>
            <a:off x="2913000" y="1170125"/>
            <a:ext cx="6078600" cy="3490185"/>
          </a:xfrm>
          <a:prstGeom prst="rect">
            <a:avLst/>
          </a:prstGeom>
          <a:noFill/>
          <a:ln>
            <a:noFill/>
          </a:ln>
        </p:spPr>
      </p:pic>
      <p:sp>
        <p:nvSpPr>
          <p:cNvPr id="210" name="Google Shape;210;p30"/>
          <p:cNvSpPr/>
          <p:nvPr/>
        </p:nvSpPr>
        <p:spPr>
          <a:xfrm>
            <a:off x="2813550" y="2730250"/>
            <a:ext cx="1480800" cy="6108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30"/>
          <p:cNvSpPr/>
          <p:nvPr/>
        </p:nvSpPr>
        <p:spPr>
          <a:xfrm>
            <a:off x="4091325" y="2721263"/>
            <a:ext cx="1137300" cy="387900"/>
          </a:xfrm>
          <a:prstGeom prst="ellipse">
            <a:avLst/>
          </a:prstGeom>
          <a:noFill/>
          <a:ln cap="flat" cmpd="sng" w="38100">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15" name="Shape 215"/>
        <p:cNvGrpSpPr/>
        <p:nvPr/>
      </p:nvGrpSpPr>
      <p:grpSpPr>
        <a:xfrm>
          <a:off x="0" y="0"/>
          <a:ext cx="0" cy="0"/>
          <a:chOff x="0" y="0"/>
          <a:chExt cx="0" cy="0"/>
        </a:xfrm>
      </p:grpSpPr>
      <p:sp>
        <p:nvSpPr>
          <p:cNvPr id="216" name="Google Shape;216;p3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What is a </a:t>
            </a:r>
            <a:r>
              <a:rPr lang="en">
                <a:solidFill>
                  <a:srgbClr val="3290C0"/>
                </a:solidFill>
              </a:rPr>
              <a:t>Path</a:t>
            </a:r>
            <a:endParaRPr>
              <a:solidFill>
                <a:srgbClr val="3290C0"/>
              </a:solidFill>
            </a:endParaRPr>
          </a:p>
        </p:txBody>
      </p:sp>
      <p:pic>
        <p:nvPicPr>
          <p:cNvPr id="217" name="Google Shape;217;p31"/>
          <p:cNvPicPr preferRelativeResize="0"/>
          <p:nvPr/>
        </p:nvPicPr>
        <p:blipFill>
          <a:blip r:embed="rId4">
            <a:alphaModFix/>
          </a:blip>
          <a:stretch>
            <a:fillRect/>
          </a:stretch>
        </p:blipFill>
        <p:spPr>
          <a:xfrm>
            <a:off x="1293125" y="1017725"/>
            <a:ext cx="6758838" cy="41257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pic>
        <p:nvPicPr>
          <p:cNvPr id="222" name="Google Shape;222;p32"/>
          <p:cNvPicPr preferRelativeResize="0"/>
          <p:nvPr/>
        </p:nvPicPr>
        <p:blipFill>
          <a:blip r:embed="rId3">
            <a:alphaModFix/>
          </a:blip>
          <a:stretch>
            <a:fillRect/>
          </a:stretch>
        </p:blipFill>
        <p:spPr>
          <a:xfrm>
            <a:off x="836452" y="288925"/>
            <a:ext cx="7471096" cy="5143500"/>
          </a:xfrm>
          <a:prstGeom prst="rect">
            <a:avLst/>
          </a:prstGeom>
          <a:noFill/>
          <a:ln>
            <a:noFill/>
          </a:ln>
        </p:spPr>
      </p:pic>
      <p:pic>
        <p:nvPicPr>
          <p:cNvPr id="223" name="Google Shape;223;p32"/>
          <p:cNvPicPr preferRelativeResize="0"/>
          <p:nvPr/>
        </p:nvPicPr>
        <p:blipFill>
          <a:blip r:embed="rId4">
            <a:alphaModFix/>
          </a:blip>
          <a:stretch>
            <a:fillRect/>
          </a:stretch>
        </p:blipFill>
        <p:spPr>
          <a:xfrm>
            <a:off x="6598626" y="3219450"/>
            <a:ext cx="1338324" cy="1790698"/>
          </a:xfrm>
          <a:prstGeom prst="rect">
            <a:avLst/>
          </a:prstGeom>
          <a:noFill/>
          <a:ln>
            <a:noFill/>
          </a:ln>
        </p:spPr>
      </p:pic>
      <p:pic>
        <p:nvPicPr>
          <p:cNvPr id="224" name="Google Shape;224;p32"/>
          <p:cNvPicPr preferRelativeResize="0"/>
          <p:nvPr/>
        </p:nvPicPr>
        <p:blipFill>
          <a:blip r:embed="rId5">
            <a:alphaModFix/>
          </a:blip>
          <a:stretch>
            <a:fillRect/>
          </a:stretch>
        </p:blipFill>
        <p:spPr>
          <a:xfrm>
            <a:off x="4255925" y="3785436"/>
            <a:ext cx="1240799" cy="1224715"/>
          </a:xfrm>
          <a:prstGeom prst="rect">
            <a:avLst/>
          </a:prstGeom>
          <a:noFill/>
          <a:ln>
            <a:noFill/>
          </a:ln>
        </p:spPr>
      </p:pic>
      <p:pic>
        <p:nvPicPr>
          <p:cNvPr id="225" name="Google Shape;225;p32"/>
          <p:cNvPicPr preferRelativeResize="0"/>
          <p:nvPr/>
        </p:nvPicPr>
        <p:blipFill>
          <a:blip r:embed="rId6">
            <a:alphaModFix/>
          </a:blip>
          <a:stretch>
            <a:fillRect/>
          </a:stretch>
        </p:blipFill>
        <p:spPr>
          <a:xfrm>
            <a:off x="1814675" y="3808452"/>
            <a:ext cx="1240799" cy="12017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pic>
        <p:nvPicPr>
          <p:cNvPr id="230" name="Google Shape;230;p33"/>
          <p:cNvPicPr preferRelativeResize="0"/>
          <p:nvPr/>
        </p:nvPicPr>
        <p:blipFill rotWithShape="1">
          <a:blip r:embed="rId3">
            <a:alphaModFix/>
          </a:blip>
          <a:srcRect b="0" l="891" r="0" t="1293"/>
          <a:stretch/>
        </p:blipFill>
        <p:spPr>
          <a:xfrm>
            <a:off x="4720675" y="1553949"/>
            <a:ext cx="4335150" cy="2003450"/>
          </a:xfrm>
          <a:prstGeom prst="rect">
            <a:avLst/>
          </a:prstGeom>
          <a:noFill/>
          <a:ln cap="flat" cmpd="sng" w="9525">
            <a:solidFill>
              <a:schemeClr val="dk1"/>
            </a:solidFill>
            <a:prstDash val="solid"/>
            <a:round/>
            <a:headEnd len="sm" w="sm" type="none"/>
            <a:tailEnd len="sm" w="sm" type="none"/>
          </a:ln>
        </p:spPr>
      </p:pic>
      <p:sp>
        <p:nvSpPr>
          <p:cNvPr id="231" name="Google Shape;231;p3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My Paths - Create the new </a:t>
            </a:r>
            <a:r>
              <a:rPr b="1" lang="en">
                <a:solidFill>
                  <a:srgbClr val="3290C0"/>
                </a:solidFill>
              </a:rPr>
              <a:t>P</a:t>
            </a:r>
            <a:r>
              <a:rPr b="1" lang="en">
                <a:solidFill>
                  <a:srgbClr val="3290C0"/>
                </a:solidFill>
              </a:rPr>
              <a:t>ath</a:t>
            </a:r>
            <a:endParaRPr b="1">
              <a:solidFill>
                <a:srgbClr val="3290C0"/>
              </a:solidFill>
            </a:endParaRPr>
          </a:p>
        </p:txBody>
      </p:sp>
      <p:pic>
        <p:nvPicPr>
          <p:cNvPr id="232" name="Google Shape;232;p33"/>
          <p:cNvPicPr preferRelativeResize="0"/>
          <p:nvPr/>
        </p:nvPicPr>
        <p:blipFill>
          <a:blip r:embed="rId4">
            <a:alphaModFix/>
          </a:blip>
          <a:stretch>
            <a:fillRect/>
          </a:stretch>
        </p:blipFill>
        <p:spPr>
          <a:xfrm>
            <a:off x="529300" y="1455588"/>
            <a:ext cx="3742750" cy="2901679"/>
          </a:xfrm>
          <a:prstGeom prst="rect">
            <a:avLst/>
          </a:prstGeom>
          <a:noFill/>
          <a:ln>
            <a:noFill/>
          </a:ln>
        </p:spPr>
      </p:pic>
      <p:sp>
        <p:nvSpPr>
          <p:cNvPr id="233" name="Google Shape;233;p33"/>
          <p:cNvSpPr/>
          <p:nvPr/>
        </p:nvSpPr>
        <p:spPr>
          <a:xfrm>
            <a:off x="4424275" y="1831625"/>
            <a:ext cx="296400" cy="167700"/>
          </a:xfrm>
          <a:prstGeom prst="rightArrow">
            <a:avLst>
              <a:gd fmla="val 50000" name="adj1"/>
              <a:gd fmla="val 50000" name="adj2"/>
            </a:avLst>
          </a:prstGeom>
          <a:noFill/>
          <a:ln cap="flat" cmpd="sng" w="38100">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33"/>
          <p:cNvSpPr/>
          <p:nvPr/>
        </p:nvSpPr>
        <p:spPr>
          <a:xfrm>
            <a:off x="5586750" y="1858150"/>
            <a:ext cx="466500" cy="277200"/>
          </a:xfrm>
          <a:prstGeom prst="ellipse">
            <a:avLst/>
          </a:prstGeom>
          <a:noFill/>
          <a:ln cap="flat" cmpd="sng" w="38100">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33"/>
          <p:cNvSpPr/>
          <p:nvPr/>
        </p:nvSpPr>
        <p:spPr>
          <a:xfrm>
            <a:off x="665775" y="1671575"/>
            <a:ext cx="3147900" cy="572700"/>
          </a:xfrm>
          <a:prstGeom prst="ellipse">
            <a:avLst/>
          </a:prstGeom>
          <a:noFill/>
          <a:ln cap="flat" cmpd="sng" w="38100">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3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Fill in information </a:t>
            </a:r>
            <a:br>
              <a:rPr b="1" lang="en"/>
            </a:br>
            <a:r>
              <a:rPr b="1" lang="en"/>
              <a:t>about the new </a:t>
            </a:r>
            <a:r>
              <a:rPr b="1" lang="en">
                <a:solidFill>
                  <a:srgbClr val="3290C0"/>
                </a:solidFill>
              </a:rPr>
              <a:t>Path</a:t>
            </a:r>
            <a:endParaRPr b="1">
              <a:solidFill>
                <a:srgbClr val="3290C0"/>
              </a:solidFill>
            </a:endParaRPr>
          </a:p>
        </p:txBody>
      </p:sp>
      <p:pic>
        <p:nvPicPr>
          <p:cNvPr id="241" name="Google Shape;241;p34"/>
          <p:cNvPicPr preferRelativeResize="0"/>
          <p:nvPr/>
        </p:nvPicPr>
        <p:blipFill>
          <a:blip r:embed="rId3">
            <a:alphaModFix/>
          </a:blip>
          <a:stretch>
            <a:fillRect/>
          </a:stretch>
        </p:blipFill>
        <p:spPr>
          <a:xfrm>
            <a:off x="3373601" y="258900"/>
            <a:ext cx="5515350" cy="4736400"/>
          </a:xfrm>
          <a:prstGeom prst="rect">
            <a:avLst/>
          </a:prstGeom>
          <a:noFill/>
          <a:ln cap="flat" cmpd="sng" w="9525">
            <a:solidFill>
              <a:schemeClr val="dk2"/>
            </a:solidFill>
            <a:prstDash val="solid"/>
            <a:round/>
            <a:headEnd len="sm" w="sm" type="none"/>
            <a:tailEnd len="sm" w="sm" type="none"/>
          </a:ln>
        </p:spPr>
      </p:pic>
      <p:sp>
        <p:nvSpPr>
          <p:cNvPr id="242" name="Google Shape;242;p34"/>
          <p:cNvSpPr/>
          <p:nvPr/>
        </p:nvSpPr>
        <p:spPr>
          <a:xfrm>
            <a:off x="4572000" y="856375"/>
            <a:ext cx="2624400" cy="635400"/>
          </a:xfrm>
          <a:prstGeom prst="ellipse">
            <a:avLst/>
          </a:prstGeom>
          <a:noFill/>
          <a:ln cap="flat" cmpd="sng" w="38100">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34"/>
          <p:cNvSpPr/>
          <p:nvPr/>
        </p:nvSpPr>
        <p:spPr>
          <a:xfrm>
            <a:off x="4727175" y="1582025"/>
            <a:ext cx="3147900" cy="855600"/>
          </a:xfrm>
          <a:prstGeom prst="ellipse">
            <a:avLst/>
          </a:prstGeom>
          <a:noFill/>
          <a:ln cap="flat" cmpd="sng" w="38100">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35"/>
          <p:cNvSpPr txBox="1"/>
          <p:nvPr>
            <p:ph type="title"/>
          </p:nvPr>
        </p:nvSpPr>
        <p:spPr>
          <a:xfrm>
            <a:off x="311700" y="445025"/>
            <a:ext cx="25785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Adding a Task to the</a:t>
            </a:r>
            <a:r>
              <a:rPr b="1" lang="en"/>
              <a:t> </a:t>
            </a:r>
            <a:r>
              <a:rPr b="1" lang="en">
                <a:solidFill>
                  <a:srgbClr val="3290C0"/>
                </a:solidFill>
              </a:rPr>
              <a:t>Path</a:t>
            </a:r>
            <a:endParaRPr b="1">
              <a:solidFill>
                <a:srgbClr val="3290C0"/>
              </a:solidFill>
            </a:endParaRPr>
          </a:p>
        </p:txBody>
      </p:sp>
      <p:pic>
        <p:nvPicPr>
          <p:cNvPr id="249" name="Google Shape;249;p35"/>
          <p:cNvPicPr preferRelativeResize="0"/>
          <p:nvPr/>
        </p:nvPicPr>
        <p:blipFill>
          <a:blip r:embed="rId3">
            <a:alphaModFix/>
          </a:blip>
          <a:stretch>
            <a:fillRect/>
          </a:stretch>
        </p:blipFill>
        <p:spPr>
          <a:xfrm>
            <a:off x="3373601" y="258900"/>
            <a:ext cx="5515350" cy="4736400"/>
          </a:xfrm>
          <a:prstGeom prst="rect">
            <a:avLst/>
          </a:prstGeom>
          <a:noFill/>
          <a:ln cap="flat" cmpd="sng" w="9525">
            <a:solidFill>
              <a:schemeClr val="dk2"/>
            </a:solidFill>
            <a:prstDash val="solid"/>
            <a:round/>
            <a:headEnd len="sm" w="sm" type="none"/>
            <a:tailEnd len="sm" w="sm" type="none"/>
          </a:ln>
        </p:spPr>
      </p:pic>
      <p:sp>
        <p:nvSpPr>
          <p:cNvPr id="250" name="Google Shape;250;p35"/>
          <p:cNvSpPr txBox="1"/>
          <p:nvPr>
            <p:ph idx="1" type="body"/>
          </p:nvPr>
        </p:nvSpPr>
        <p:spPr>
          <a:xfrm>
            <a:off x="311700" y="2012825"/>
            <a:ext cx="2726700" cy="2556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a:p>
            <a:pPr indent="0" lvl="0" marL="0" rtl="0" algn="l">
              <a:spcBef>
                <a:spcPts val="1200"/>
              </a:spcBef>
              <a:spcAft>
                <a:spcPts val="1200"/>
              </a:spcAft>
              <a:buNone/>
            </a:pPr>
            <a:r>
              <a:rPr lang="en"/>
              <a:t>Each </a:t>
            </a:r>
            <a:r>
              <a:rPr lang="en">
                <a:solidFill>
                  <a:srgbClr val="3290C0"/>
                </a:solidFill>
              </a:rPr>
              <a:t>Task Family</a:t>
            </a:r>
            <a:r>
              <a:rPr lang="en"/>
              <a:t> includes different task templates that are called </a:t>
            </a:r>
            <a:r>
              <a:rPr lang="en">
                <a:solidFill>
                  <a:srgbClr val="3290C0"/>
                </a:solidFill>
              </a:rPr>
              <a:t>Scenario</a:t>
            </a:r>
            <a:r>
              <a:rPr lang="en"/>
              <a:t>s.</a:t>
            </a:r>
            <a:endParaRPr/>
          </a:p>
        </p:txBody>
      </p:sp>
      <p:pic>
        <p:nvPicPr>
          <p:cNvPr id="251" name="Google Shape;251;p35"/>
          <p:cNvPicPr preferRelativeResize="0"/>
          <p:nvPr/>
        </p:nvPicPr>
        <p:blipFill rotWithShape="1">
          <a:blip r:embed="rId4">
            <a:alphaModFix/>
          </a:blip>
          <a:srcRect b="36439" l="47398" r="0" t="13540"/>
          <a:stretch/>
        </p:blipFill>
        <p:spPr>
          <a:xfrm>
            <a:off x="4703863" y="680525"/>
            <a:ext cx="2854824" cy="1440600"/>
          </a:xfrm>
          <a:prstGeom prst="rect">
            <a:avLst/>
          </a:prstGeom>
          <a:noFill/>
          <a:ln>
            <a:noFill/>
          </a:ln>
        </p:spPr>
      </p:pic>
      <p:sp>
        <p:nvSpPr>
          <p:cNvPr id="252" name="Google Shape;252;p35"/>
          <p:cNvSpPr/>
          <p:nvPr/>
        </p:nvSpPr>
        <p:spPr>
          <a:xfrm>
            <a:off x="3172600" y="498425"/>
            <a:ext cx="1706100" cy="4552800"/>
          </a:xfrm>
          <a:prstGeom prst="ellipse">
            <a:avLst/>
          </a:prstGeom>
          <a:noFill/>
          <a:ln cap="flat" cmpd="sng" w="38100">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35"/>
          <p:cNvSpPr/>
          <p:nvPr/>
        </p:nvSpPr>
        <p:spPr>
          <a:xfrm>
            <a:off x="3996900" y="2571750"/>
            <a:ext cx="958500" cy="635400"/>
          </a:xfrm>
          <a:prstGeom prst="ellipse">
            <a:avLst/>
          </a:prstGeom>
          <a:noFill/>
          <a:ln cap="flat" cmpd="sng" w="38100">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36"/>
          <p:cNvSpPr txBox="1"/>
          <p:nvPr>
            <p:ph type="title"/>
          </p:nvPr>
        </p:nvSpPr>
        <p:spPr>
          <a:xfrm>
            <a:off x="311700" y="445025"/>
            <a:ext cx="87474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b="1" lang="en" sz="2420"/>
              <a:t>Add task: Our selected </a:t>
            </a:r>
            <a:r>
              <a:rPr b="1" lang="en" sz="2420">
                <a:solidFill>
                  <a:srgbClr val="3290C0"/>
                </a:solidFill>
              </a:rPr>
              <a:t>Task family </a:t>
            </a:r>
            <a:r>
              <a:rPr b="1" lang="en" sz="2420"/>
              <a:t>is the Building Cubes</a:t>
            </a:r>
            <a:endParaRPr b="1" sz="2420"/>
          </a:p>
        </p:txBody>
      </p:sp>
      <p:pic>
        <p:nvPicPr>
          <p:cNvPr id="259" name="Google Shape;259;p36"/>
          <p:cNvPicPr preferRelativeResize="0"/>
          <p:nvPr/>
        </p:nvPicPr>
        <p:blipFill>
          <a:blip r:embed="rId3">
            <a:alphaModFix/>
          </a:blip>
          <a:stretch>
            <a:fillRect/>
          </a:stretch>
        </p:blipFill>
        <p:spPr>
          <a:xfrm>
            <a:off x="487113" y="1144850"/>
            <a:ext cx="6636526" cy="3521676"/>
          </a:xfrm>
          <a:prstGeom prst="rect">
            <a:avLst/>
          </a:prstGeom>
          <a:noFill/>
          <a:ln cap="flat" cmpd="sng" w="9525">
            <a:solidFill>
              <a:schemeClr val="dk1"/>
            </a:solidFill>
            <a:prstDash val="solid"/>
            <a:round/>
            <a:headEnd len="sm" w="sm" type="none"/>
            <a:tailEnd len="sm" w="sm" type="none"/>
          </a:ln>
        </p:spPr>
      </p:pic>
      <p:sp>
        <p:nvSpPr>
          <p:cNvPr id="260" name="Google Shape;260;p36"/>
          <p:cNvSpPr/>
          <p:nvPr/>
        </p:nvSpPr>
        <p:spPr>
          <a:xfrm>
            <a:off x="2559150" y="4124825"/>
            <a:ext cx="958500" cy="635400"/>
          </a:xfrm>
          <a:prstGeom prst="ellipse">
            <a:avLst/>
          </a:prstGeom>
          <a:noFill/>
          <a:ln cap="flat" cmpd="sng" w="38100">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9"/>
          <p:cNvSpPr txBox="1"/>
          <p:nvPr>
            <p:ph type="ctrTitle"/>
          </p:nvPr>
        </p:nvSpPr>
        <p:spPr>
          <a:xfrm>
            <a:off x="273158" y="1012050"/>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The </a:t>
            </a:r>
            <a:r>
              <a:rPr lang="en">
                <a:solidFill>
                  <a:schemeClr val="lt1"/>
                </a:solidFill>
              </a:rPr>
              <a:t>&lt;colette/&gt; </a:t>
            </a:r>
            <a:r>
              <a:rPr lang="en"/>
              <a:t>Web Portal</a:t>
            </a:r>
            <a:endParaRPr/>
          </a:p>
        </p:txBody>
      </p:sp>
      <p:sp>
        <p:nvSpPr>
          <p:cNvPr id="93" name="Google Shape;93;p19"/>
          <p:cNvSpPr txBox="1"/>
          <p:nvPr>
            <p:ph idx="1" type="subTitle"/>
          </p:nvPr>
        </p:nvSpPr>
        <p:spPr>
          <a:xfrm>
            <a:off x="273150" y="3598050"/>
            <a:ext cx="8520600" cy="792600"/>
          </a:xfrm>
          <a:prstGeom prst="rect">
            <a:avLst/>
          </a:prstGeom>
        </p:spPr>
        <p:txBody>
          <a:bodyPr anchorCtr="0" anchor="t" bIns="91425" lIns="91425" spcFirstLastPara="1" rIns="91425" wrap="square" tIns="91425">
            <a:normAutofit fontScale="55000" lnSpcReduction="20000"/>
          </a:bodyPr>
          <a:lstStyle/>
          <a:p>
            <a:pPr indent="0" lvl="0" marL="0" rtl="0" algn="ctr">
              <a:spcBef>
                <a:spcPts val="0"/>
              </a:spcBef>
              <a:spcAft>
                <a:spcPts val="0"/>
              </a:spcAft>
              <a:buNone/>
            </a:pPr>
            <a:r>
              <a:rPr lang="en"/>
              <a:t>Introduction Workshop for Teachers</a:t>
            </a:r>
            <a:br>
              <a:rPr lang="en"/>
            </a:br>
            <a:r>
              <a:rPr lang="en" sz="1700">
                <a:solidFill>
                  <a:srgbClr val="CE0069"/>
                </a:solidFill>
                <a:highlight>
                  <a:srgbClr val="FFFFFF"/>
                </a:highlight>
                <a:latin typeface="Montserrat"/>
                <a:ea typeface="Montserrat"/>
                <a:cs typeface="Montserrat"/>
                <a:sym typeface="Montserrat"/>
              </a:rPr>
              <a:t>Computational Thinking Learning Environment for Teachers in Europe</a:t>
            </a:r>
            <a:endParaRPr sz="1700">
              <a:solidFill>
                <a:srgbClr val="CE0069"/>
              </a:solidFill>
              <a:highlight>
                <a:srgbClr val="FFFFFF"/>
              </a:highlight>
              <a:latin typeface="Montserrat"/>
              <a:ea typeface="Montserrat"/>
              <a:cs typeface="Montserrat"/>
              <a:sym typeface="Montserrat"/>
            </a:endParaRPr>
          </a:p>
          <a:p>
            <a:pPr indent="0" lvl="0" marL="0" rtl="0" algn="ctr">
              <a:spcBef>
                <a:spcPts val="0"/>
              </a:spcBef>
              <a:spcAft>
                <a:spcPts val="0"/>
              </a:spcAft>
              <a:buNone/>
            </a:pPr>
            <a:r>
              <a:t/>
            </a:r>
            <a:endParaRPr/>
          </a:p>
          <a:p>
            <a:pPr indent="0" lvl="0" marL="0" rtl="0" algn="ctr">
              <a:spcBef>
                <a:spcPts val="0"/>
              </a:spcBef>
              <a:spcAft>
                <a:spcPts val="0"/>
              </a:spcAft>
              <a:buNone/>
            </a:pPr>
            <a:r>
              <a:rPr lang="en" sz="1100" u="sng">
                <a:solidFill>
                  <a:schemeClr val="hlink"/>
                </a:solidFill>
                <a:hlinkClick r:id="rId3"/>
              </a:rPr>
              <a:t>Computational Thinking Learning Environment for Teachers in Europe (colette-project.eu)</a:t>
            </a:r>
            <a:endParaRPr/>
          </a:p>
        </p:txBody>
      </p:sp>
      <p:pic>
        <p:nvPicPr>
          <p:cNvPr id="94" name="Google Shape;94;p19"/>
          <p:cNvPicPr preferRelativeResize="0"/>
          <p:nvPr/>
        </p:nvPicPr>
        <p:blipFill rotWithShape="1">
          <a:blip r:embed="rId4">
            <a:alphaModFix/>
          </a:blip>
          <a:srcRect b="0" l="42049" r="0" t="0"/>
          <a:stretch/>
        </p:blipFill>
        <p:spPr>
          <a:xfrm>
            <a:off x="162953" y="63925"/>
            <a:ext cx="2143325" cy="2140025"/>
          </a:xfrm>
          <a:prstGeom prst="rect">
            <a:avLst/>
          </a:prstGeom>
          <a:noFill/>
          <a:ln>
            <a:noFill/>
          </a:ln>
        </p:spPr>
      </p:pic>
      <p:pic>
        <p:nvPicPr>
          <p:cNvPr id="95" name="Google Shape;95;p19"/>
          <p:cNvPicPr preferRelativeResize="0"/>
          <p:nvPr/>
        </p:nvPicPr>
        <p:blipFill>
          <a:blip r:embed="rId5">
            <a:alphaModFix/>
          </a:blip>
          <a:stretch>
            <a:fillRect/>
          </a:stretch>
        </p:blipFill>
        <p:spPr>
          <a:xfrm>
            <a:off x="1434587" y="1875125"/>
            <a:ext cx="4190025" cy="13932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3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Add a new task</a:t>
            </a:r>
            <a:endParaRPr b="1"/>
          </a:p>
        </p:txBody>
      </p:sp>
      <p:pic>
        <p:nvPicPr>
          <p:cNvPr id="266" name="Google Shape;266;p37"/>
          <p:cNvPicPr preferRelativeResize="0"/>
          <p:nvPr/>
        </p:nvPicPr>
        <p:blipFill>
          <a:blip r:embed="rId3">
            <a:alphaModFix/>
          </a:blip>
          <a:stretch>
            <a:fillRect/>
          </a:stretch>
        </p:blipFill>
        <p:spPr>
          <a:xfrm>
            <a:off x="64600" y="1255401"/>
            <a:ext cx="3384200" cy="2711125"/>
          </a:xfrm>
          <a:prstGeom prst="rect">
            <a:avLst/>
          </a:prstGeom>
          <a:noFill/>
          <a:ln cap="flat" cmpd="sng" w="9525">
            <a:solidFill>
              <a:schemeClr val="dk2"/>
            </a:solidFill>
            <a:prstDash val="solid"/>
            <a:round/>
            <a:headEnd len="sm" w="sm" type="none"/>
            <a:tailEnd len="sm" w="sm" type="none"/>
          </a:ln>
        </p:spPr>
      </p:pic>
      <p:pic>
        <p:nvPicPr>
          <p:cNvPr id="267" name="Google Shape;267;p37"/>
          <p:cNvPicPr preferRelativeResize="0"/>
          <p:nvPr/>
        </p:nvPicPr>
        <p:blipFill>
          <a:blip r:embed="rId4">
            <a:alphaModFix/>
          </a:blip>
          <a:stretch>
            <a:fillRect/>
          </a:stretch>
        </p:blipFill>
        <p:spPr>
          <a:xfrm>
            <a:off x="3685600" y="1354837"/>
            <a:ext cx="5305925" cy="2512250"/>
          </a:xfrm>
          <a:prstGeom prst="rect">
            <a:avLst/>
          </a:prstGeom>
          <a:noFill/>
          <a:ln cap="flat" cmpd="sng" w="9525">
            <a:solidFill>
              <a:schemeClr val="dk2"/>
            </a:solidFill>
            <a:prstDash val="solid"/>
            <a:round/>
            <a:headEnd len="sm" w="sm" type="none"/>
            <a:tailEnd len="sm" w="sm" type="none"/>
          </a:ln>
        </p:spPr>
      </p:pic>
      <p:sp>
        <p:nvSpPr>
          <p:cNvPr id="268" name="Google Shape;268;p37"/>
          <p:cNvSpPr/>
          <p:nvPr/>
        </p:nvSpPr>
        <p:spPr>
          <a:xfrm>
            <a:off x="3448788" y="2527113"/>
            <a:ext cx="296400" cy="167700"/>
          </a:xfrm>
          <a:prstGeom prst="rightArrow">
            <a:avLst>
              <a:gd fmla="val 50000" name="adj1"/>
              <a:gd fmla="val 50000" name="adj2"/>
            </a:avLst>
          </a:prstGeom>
          <a:noFill/>
          <a:ln cap="flat" cmpd="sng" w="38100">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37"/>
          <p:cNvSpPr/>
          <p:nvPr/>
        </p:nvSpPr>
        <p:spPr>
          <a:xfrm>
            <a:off x="535950" y="2972843"/>
            <a:ext cx="1101900" cy="536700"/>
          </a:xfrm>
          <a:prstGeom prst="ellipse">
            <a:avLst/>
          </a:prstGeom>
          <a:noFill/>
          <a:ln cap="flat" cmpd="sng" w="38100">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E4A83"/>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3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Types of task definitions: </a:t>
            </a:r>
            <a:r>
              <a:rPr b="1" lang="en">
                <a:solidFill>
                  <a:srgbClr val="3290C0"/>
                </a:solidFill>
              </a:rPr>
              <a:t>What the student should do</a:t>
            </a:r>
            <a:endParaRPr b="1">
              <a:solidFill>
                <a:srgbClr val="3290C0"/>
              </a:solidFill>
            </a:endParaRPr>
          </a:p>
        </p:txBody>
      </p:sp>
      <p:sp>
        <p:nvSpPr>
          <p:cNvPr id="275" name="Google Shape;275;p38"/>
          <p:cNvSpPr txBox="1"/>
          <p:nvPr>
            <p:ph idx="1" type="body"/>
          </p:nvPr>
        </p:nvSpPr>
        <p:spPr>
          <a:xfrm>
            <a:off x="6776525" y="1974500"/>
            <a:ext cx="2290800" cy="25944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t/>
            </a:r>
            <a:endParaRPr/>
          </a:p>
          <a:p>
            <a:pPr indent="-342900" lvl="0" marL="457200" rtl="0" algn="l">
              <a:spcBef>
                <a:spcPts val="1200"/>
              </a:spcBef>
              <a:spcAft>
                <a:spcPts val="0"/>
              </a:spcAft>
              <a:buSzPts val="1800"/>
              <a:buChar char="●"/>
            </a:pPr>
            <a:r>
              <a:rPr lang="en"/>
              <a:t>Implementation</a:t>
            </a:r>
            <a:endParaRPr/>
          </a:p>
          <a:p>
            <a:pPr indent="-342900" lvl="0" marL="457200" rtl="0" algn="l">
              <a:spcBef>
                <a:spcPts val="0"/>
              </a:spcBef>
              <a:spcAft>
                <a:spcPts val="0"/>
              </a:spcAft>
              <a:buClr>
                <a:srgbClr val="B7B7B7"/>
              </a:buClr>
              <a:buSzPts val="1800"/>
              <a:buChar char="●"/>
            </a:pPr>
            <a:r>
              <a:rPr lang="en">
                <a:solidFill>
                  <a:srgbClr val="B7B7B7"/>
                </a:solidFill>
              </a:rPr>
              <a:t>Parsons puzzle</a:t>
            </a:r>
            <a:endParaRPr>
              <a:solidFill>
                <a:srgbClr val="B7B7B7"/>
              </a:solidFill>
            </a:endParaRPr>
          </a:p>
          <a:p>
            <a:pPr indent="-342900" lvl="0" marL="457200" rtl="0" algn="l">
              <a:spcBef>
                <a:spcPts val="0"/>
              </a:spcBef>
              <a:spcAft>
                <a:spcPts val="0"/>
              </a:spcAft>
              <a:buClr>
                <a:srgbClr val="B7B7B7"/>
              </a:buClr>
              <a:buSzPts val="1800"/>
              <a:buChar char="●"/>
            </a:pPr>
            <a:r>
              <a:rPr lang="en">
                <a:solidFill>
                  <a:srgbClr val="B7B7B7"/>
                </a:solidFill>
              </a:rPr>
              <a:t>Find the error</a:t>
            </a:r>
            <a:endParaRPr>
              <a:solidFill>
                <a:srgbClr val="B7B7B7"/>
              </a:solidFill>
            </a:endParaRPr>
          </a:p>
          <a:p>
            <a:pPr indent="0" lvl="0" marL="0" rtl="0" algn="l">
              <a:spcBef>
                <a:spcPts val="1200"/>
              </a:spcBef>
              <a:spcAft>
                <a:spcPts val="0"/>
              </a:spcAft>
              <a:buNone/>
            </a:pPr>
            <a:r>
              <a:t/>
            </a:r>
            <a:endParaRPr/>
          </a:p>
          <a:p>
            <a:pPr indent="0" lvl="0" marL="0" rtl="0" algn="l">
              <a:spcBef>
                <a:spcPts val="1200"/>
              </a:spcBef>
              <a:spcAft>
                <a:spcPts val="1200"/>
              </a:spcAft>
              <a:buNone/>
            </a:pPr>
            <a:r>
              <a:rPr lang="en"/>
              <a:t>We select “Implementation”</a:t>
            </a:r>
            <a:endParaRPr/>
          </a:p>
        </p:txBody>
      </p:sp>
      <p:pic>
        <p:nvPicPr>
          <p:cNvPr id="276" name="Google Shape;276;p38"/>
          <p:cNvPicPr preferRelativeResize="0"/>
          <p:nvPr/>
        </p:nvPicPr>
        <p:blipFill rotWithShape="1">
          <a:blip r:embed="rId3">
            <a:alphaModFix/>
          </a:blip>
          <a:srcRect b="0" l="24862" r="0" t="14104"/>
          <a:stretch/>
        </p:blipFill>
        <p:spPr>
          <a:xfrm>
            <a:off x="289225" y="1660050"/>
            <a:ext cx="6258249" cy="3109600"/>
          </a:xfrm>
          <a:prstGeom prst="rect">
            <a:avLst/>
          </a:prstGeom>
          <a:noFill/>
          <a:ln cap="flat" cmpd="sng" w="9525">
            <a:solidFill>
              <a:schemeClr val="dk1"/>
            </a:solidFill>
            <a:prstDash val="solid"/>
            <a:round/>
            <a:headEnd len="sm" w="sm" type="none"/>
            <a:tailEnd len="sm" w="sm" type="none"/>
          </a:ln>
        </p:spPr>
      </p:pic>
      <p:sp>
        <p:nvSpPr>
          <p:cNvPr id="277" name="Google Shape;277;p38"/>
          <p:cNvSpPr/>
          <p:nvPr/>
        </p:nvSpPr>
        <p:spPr>
          <a:xfrm>
            <a:off x="150000" y="3135775"/>
            <a:ext cx="2695800" cy="536700"/>
          </a:xfrm>
          <a:prstGeom prst="ellipse">
            <a:avLst/>
          </a:prstGeom>
          <a:noFill/>
          <a:ln cap="flat" cmpd="sng" w="38100">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3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Select</a:t>
            </a:r>
            <a:r>
              <a:rPr b="1" lang="en"/>
              <a:t> the shape to be built: </a:t>
            </a:r>
            <a:r>
              <a:rPr b="1" lang="en"/>
              <a:t>Choose the</a:t>
            </a:r>
            <a:r>
              <a:rPr b="1" lang="en">
                <a:solidFill>
                  <a:srgbClr val="3290C0"/>
                </a:solidFill>
              </a:rPr>
              <a:t> Scenario</a:t>
            </a:r>
            <a:endParaRPr b="1">
              <a:solidFill>
                <a:srgbClr val="3290C0"/>
              </a:solidFill>
            </a:endParaRPr>
          </a:p>
        </p:txBody>
      </p:sp>
      <p:pic>
        <p:nvPicPr>
          <p:cNvPr id="283" name="Google Shape;283;p39"/>
          <p:cNvPicPr preferRelativeResize="0"/>
          <p:nvPr/>
        </p:nvPicPr>
        <p:blipFill rotWithShape="1">
          <a:blip r:embed="rId3">
            <a:alphaModFix/>
          </a:blip>
          <a:srcRect b="0" l="0" r="1883" t="24981"/>
          <a:stretch/>
        </p:blipFill>
        <p:spPr>
          <a:xfrm>
            <a:off x="474675" y="1093575"/>
            <a:ext cx="5174726" cy="3745126"/>
          </a:xfrm>
          <a:prstGeom prst="rect">
            <a:avLst/>
          </a:prstGeom>
          <a:noFill/>
          <a:ln cap="flat" cmpd="sng" w="9525">
            <a:solidFill>
              <a:schemeClr val="dk1"/>
            </a:solidFill>
            <a:prstDash val="solid"/>
            <a:round/>
            <a:headEnd len="sm" w="sm" type="none"/>
            <a:tailEnd len="sm" w="sm" type="none"/>
          </a:ln>
        </p:spPr>
      </p:pic>
      <p:sp>
        <p:nvSpPr>
          <p:cNvPr id="284" name="Google Shape;284;p39"/>
          <p:cNvSpPr/>
          <p:nvPr/>
        </p:nvSpPr>
        <p:spPr>
          <a:xfrm>
            <a:off x="235500" y="1373150"/>
            <a:ext cx="2695800" cy="536700"/>
          </a:xfrm>
          <a:prstGeom prst="ellipse">
            <a:avLst/>
          </a:prstGeom>
          <a:noFill/>
          <a:ln cap="flat" cmpd="sng" w="38100">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39"/>
          <p:cNvSpPr txBox="1"/>
          <p:nvPr>
            <p:ph idx="1" type="body"/>
          </p:nvPr>
        </p:nvSpPr>
        <p:spPr>
          <a:xfrm>
            <a:off x="5828950" y="1152475"/>
            <a:ext cx="30033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Scenarios available for the Building Cubes task family:</a:t>
            </a:r>
            <a:endParaRPr/>
          </a:p>
          <a:p>
            <a:pPr indent="-304800" lvl="0" marL="457200" rtl="0" algn="l">
              <a:spcBef>
                <a:spcPts val="1200"/>
              </a:spcBef>
              <a:spcAft>
                <a:spcPts val="0"/>
              </a:spcAft>
              <a:buSzPts val="1200"/>
              <a:buChar char="●"/>
            </a:pPr>
            <a:r>
              <a:rPr lang="en" sz="1200"/>
              <a:t>L-shape</a:t>
            </a:r>
            <a:endParaRPr sz="1200"/>
          </a:p>
          <a:p>
            <a:pPr indent="-304800" lvl="0" marL="457200" rtl="0" algn="l">
              <a:spcBef>
                <a:spcPts val="0"/>
              </a:spcBef>
              <a:spcAft>
                <a:spcPts val="0"/>
              </a:spcAft>
              <a:buSzPts val="1200"/>
              <a:buChar char="●"/>
            </a:pPr>
            <a:r>
              <a:rPr lang="en" sz="1200"/>
              <a:t>Cube</a:t>
            </a:r>
            <a:endParaRPr sz="1200"/>
          </a:p>
          <a:p>
            <a:pPr indent="-304800" lvl="0" marL="457200" rtl="0" algn="l">
              <a:spcBef>
                <a:spcPts val="0"/>
              </a:spcBef>
              <a:spcAft>
                <a:spcPts val="0"/>
              </a:spcAft>
              <a:buSzPts val="1200"/>
              <a:buChar char="●"/>
            </a:pPr>
            <a:r>
              <a:rPr lang="en" sz="1200"/>
              <a:t>Car</a:t>
            </a:r>
            <a:endParaRPr sz="1200"/>
          </a:p>
          <a:p>
            <a:pPr indent="-304800" lvl="0" marL="457200" rtl="0" algn="l">
              <a:spcBef>
                <a:spcPts val="0"/>
              </a:spcBef>
              <a:spcAft>
                <a:spcPts val="0"/>
              </a:spcAft>
              <a:buSzPts val="1200"/>
              <a:buChar char="●"/>
            </a:pPr>
            <a:r>
              <a:rPr lang="en" sz="1200"/>
              <a:t>Cube Wireframe</a:t>
            </a:r>
            <a:endParaRPr sz="1200"/>
          </a:p>
          <a:p>
            <a:pPr indent="-304800" lvl="0" marL="457200" rtl="0" algn="l">
              <a:spcBef>
                <a:spcPts val="0"/>
              </a:spcBef>
              <a:spcAft>
                <a:spcPts val="0"/>
              </a:spcAft>
              <a:buSzPts val="1200"/>
              <a:buChar char="●"/>
            </a:pPr>
            <a:r>
              <a:rPr lang="en" sz="1200"/>
              <a:t>Tower</a:t>
            </a:r>
            <a:endParaRPr sz="1200"/>
          </a:p>
          <a:p>
            <a:pPr indent="-304800" lvl="0" marL="457200" rtl="0" algn="l">
              <a:spcBef>
                <a:spcPts val="0"/>
              </a:spcBef>
              <a:spcAft>
                <a:spcPts val="0"/>
              </a:spcAft>
              <a:buSzPts val="1200"/>
              <a:buChar char="●"/>
            </a:pPr>
            <a:r>
              <a:rPr lang="en" sz="1200"/>
              <a:t>Cuboid</a:t>
            </a:r>
            <a:endParaRPr sz="1200"/>
          </a:p>
          <a:p>
            <a:pPr indent="-304800" lvl="0" marL="457200" rtl="0" algn="l">
              <a:spcBef>
                <a:spcPts val="0"/>
              </a:spcBef>
              <a:spcAft>
                <a:spcPts val="0"/>
              </a:spcAft>
              <a:buSzPts val="1200"/>
              <a:buChar char="●"/>
            </a:pPr>
            <a:r>
              <a:rPr lang="en" sz="1200"/>
              <a:t>Gate</a:t>
            </a:r>
            <a:endParaRPr sz="1200"/>
          </a:p>
          <a:p>
            <a:pPr indent="-304800" lvl="0" marL="457200" rtl="0" algn="l">
              <a:spcBef>
                <a:spcPts val="0"/>
              </a:spcBef>
              <a:spcAft>
                <a:spcPts val="0"/>
              </a:spcAft>
              <a:buSzPts val="1200"/>
              <a:buChar char="●"/>
            </a:pPr>
            <a:r>
              <a:rPr lang="en" sz="1200"/>
              <a:t>(Hollow) </a:t>
            </a:r>
            <a:r>
              <a:rPr lang="en" sz="1200"/>
              <a:t>Pyramid</a:t>
            </a:r>
            <a:endParaRPr sz="1200"/>
          </a:p>
          <a:p>
            <a:pPr indent="-304800" lvl="0" marL="457200" rtl="0" algn="l">
              <a:spcBef>
                <a:spcPts val="0"/>
              </a:spcBef>
              <a:spcAft>
                <a:spcPts val="0"/>
              </a:spcAft>
              <a:buSzPts val="1200"/>
              <a:buChar char="●"/>
            </a:pPr>
            <a:r>
              <a:rPr lang="en" sz="1200"/>
              <a:t>(Hollow) Prism</a:t>
            </a:r>
            <a:endParaRPr sz="1200"/>
          </a:p>
          <a:p>
            <a:pPr indent="-304800" lvl="0" marL="457200" rtl="0" algn="l">
              <a:spcBef>
                <a:spcPts val="0"/>
              </a:spcBef>
              <a:spcAft>
                <a:spcPts val="0"/>
              </a:spcAft>
              <a:buSzPts val="1200"/>
              <a:buChar char="●"/>
            </a:pPr>
            <a:r>
              <a:rPr lang="en" sz="1200"/>
              <a:t>Symmetrical corner</a:t>
            </a:r>
            <a:endParaRPr sz="1200"/>
          </a:p>
        </p:txBody>
      </p:sp>
      <p:sp>
        <p:nvSpPr>
          <p:cNvPr id="286" name="Google Shape;286;p39"/>
          <p:cNvSpPr/>
          <p:nvPr/>
        </p:nvSpPr>
        <p:spPr>
          <a:xfrm rot="-4475963">
            <a:off x="607761" y="2081361"/>
            <a:ext cx="663111" cy="980799"/>
          </a:xfrm>
          <a:prstGeom prst="bentArrow">
            <a:avLst>
              <a:gd fmla="val 25000" name="adj1"/>
              <a:gd fmla="val 25000" name="adj2"/>
              <a:gd fmla="val 25000" name="adj3"/>
              <a:gd fmla="val 43750" name="adj4"/>
            </a:avLst>
          </a:prstGeom>
          <a:solidFill>
            <a:srgbClr val="EAD1D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39"/>
          <p:cNvSpPr txBox="1"/>
          <p:nvPr/>
        </p:nvSpPr>
        <p:spPr>
          <a:xfrm>
            <a:off x="1450325" y="2790175"/>
            <a:ext cx="1481100" cy="1262100"/>
          </a:xfrm>
          <a:prstGeom prst="rect">
            <a:avLst/>
          </a:prstGeom>
          <a:solidFill>
            <a:srgbClr val="EAD1DC"/>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chemeClr val="dk2"/>
                </a:solidFill>
              </a:rPr>
              <a:t>Let us all select the L-shape for this module’s demo.</a:t>
            </a:r>
            <a:endParaRPr b="1">
              <a:solidFill>
                <a:schemeClr val="dk2"/>
              </a:solidFill>
            </a:endParaRPr>
          </a:p>
        </p:txBody>
      </p:sp>
      <p:sp>
        <p:nvSpPr>
          <p:cNvPr id="288" name="Google Shape;288;p39"/>
          <p:cNvSpPr txBox="1"/>
          <p:nvPr/>
        </p:nvSpPr>
        <p:spPr>
          <a:xfrm>
            <a:off x="7596675" y="1864225"/>
            <a:ext cx="2695800" cy="2281200"/>
          </a:xfrm>
          <a:prstGeom prst="rect">
            <a:avLst/>
          </a:prstGeom>
          <a:noFill/>
          <a:ln>
            <a:noFill/>
          </a:ln>
        </p:spPr>
        <p:txBody>
          <a:bodyPr anchorCtr="0" anchor="t" bIns="91425" lIns="91425" spcFirstLastPara="1" rIns="91425" wrap="square" tIns="91425">
            <a:spAutoFit/>
          </a:bodyPr>
          <a:lstStyle/>
          <a:p>
            <a:pPr indent="-304800" lvl="0" marL="457200" rtl="0" algn="l">
              <a:lnSpc>
                <a:spcPct val="115000"/>
              </a:lnSpc>
              <a:spcBef>
                <a:spcPts val="0"/>
              </a:spcBef>
              <a:spcAft>
                <a:spcPts val="0"/>
              </a:spcAft>
              <a:buClr>
                <a:schemeClr val="dk2"/>
              </a:buClr>
              <a:buSzPts val="1200"/>
              <a:buChar char="●"/>
            </a:pPr>
            <a:r>
              <a:rPr lang="en" sz="1200">
                <a:solidFill>
                  <a:schemeClr val="dk2"/>
                </a:solidFill>
              </a:rPr>
              <a:t>Tunnel</a:t>
            </a:r>
            <a:endParaRPr sz="1200">
              <a:solidFill>
                <a:schemeClr val="dk2"/>
              </a:solidFill>
            </a:endParaRPr>
          </a:p>
          <a:p>
            <a:pPr indent="-304800" lvl="0" marL="457200" rtl="0" algn="l">
              <a:lnSpc>
                <a:spcPct val="115000"/>
              </a:lnSpc>
              <a:spcBef>
                <a:spcPts val="0"/>
              </a:spcBef>
              <a:spcAft>
                <a:spcPts val="0"/>
              </a:spcAft>
              <a:buClr>
                <a:schemeClr val="dk2"/>
              </a:buClr>
              <a:buSzPts val="1200"/>
              <a:buChar char="●"/>
            </a:pPr>
            <a:r>
              <a:rPr lang="en" sz="1200">
                <a:solidFill>
                  <a:schemeClr val="dk2"/>
                </a:solidFill>
              </a:rPr>
              <a:t>Stairs</a:t>
            </a:r>
            <a:endParaRPr sz="1200">
              <a:solidFill>
                <a:schemeClr val="dk2"/>
              </a:solidFill>
            </a:endParaRPr>
          </a:p>
          <a:p>
            <a:pPr indent="-304800" lvl="0" marL="457200" rtl="0" algn="l">
              <a:lnSpc>
                <a:spcPct val="115000"/>
              </a:lnSpc>
              <a:spcBef>
                <a:spcPts val="0"/>
              </a:spcBef>
              <a:spcAft>
                <a:spcPts val="0"/>
              </a:spcAft>
              <a:buClr>
                <a:schemeClr val="dk2"/>
              </a:buClr>
              <a:buSzPts val="1200"/>
              <a:buChar char="●"/>
            </a:pPr>
            <a:r>
              <a:rPr lang="en" sz="1200">
                <a:solidFill>
                  <a:schemeClr val="dk2"/>
                </a:solidFill>
              </a:rPr>
              <a:t>Corner Stairs</a:t>
            </a:r>
            <a:endParaRPr sz="1200">
              <a:solidFill>
                <a:schemeClr val="dk2"/>
              </a:solidFill>
            </a:endParaRPr>
          </a:p>
          <a:p>
            <a:pPr indent="-304800" lvl="0" marL="457200" rtl="0" algn="l">
              <a:lnSpc>
                <a:spcPct val="115000"/>
              </a:lnSpc>
              <a:spcBef>
                <a:spcPts val="0"/>
              </a:spcBef>
              <a:spcAft>
                <a:spcPts val="0"/>
              </a:spcAft>
              <a:buClr>
                <a:schemeClr val="dk2"/>
              </a:buClr>
              <a:buSzPts val="1200"/>
              <a:buChar char="●"/>
            </a:pPr>
            <a:r>
              <a:rPr lang="en" sz="1200">
                <a:solidFill>
                  <a:schemeClr val="dk2"/>
                </a:solidFill>
              </a:rPr>
              <a:t>Pavilion</a:t>
            </a:r>
            <a:endParaRPr sz="1200">
              <a:solidFill>
                <a:schemeClr val="dk2"/>
              </a:solidFill>
            </a:endParaRPr>
          </a:p>
          <a:p>
            <a:pPr indent="-304800" lvl="0" marL="457200" rtl="0" algn="l">
              <a:lnSpc>
                <a:spcPct val="115000"/>
              </a:lnSpc>
              <a:spcBef>
                <a:spcPts val="0"/>
              </a:spcBef>
              <a:spcAft>
                <a:spcPts val="0"/>
              </a:spcAft>
              <a:buClr>
                <a:schemeClr val="dk2"/>
              </a:buClr>
              <a:buSzPts val="1200"/>
              <a:buChar char="●"/>
            </a:pPr>
            <a:r>
              <a:rPr lang="en" sz="1200">
                <a:solidFill>
                  <a:schemeClr val="dk2"/>
                </a:solidFill>
              </a:rPr>
              <a:t>Shelves</a:t>
            </a:r>
            <a:endParaRPr sz="1200">
              <a:solidFill>
                <a:schemeClr val="dk2"/>
              </a:solidFill>
            </a:endParaRPr>
          </a:p>
          <a:p>
            <a:pPr indent="-304800" lvl="0" marL="457200" rtl="0" algn="l">
              <a:lnSpc>
                <a:spcPct val="115000"/>
              </a:lnSpc>
              <a:spcBef>
                <a:spcPts val="0"/>
              </a:spcBef>
              <a:spcAft>
                <a:spcPts val="0"/>
              </a:spcAft>
              <a:buClr>
                <a:schemeClr val="dk2"/>
              </a:buClr>
              <a:buSzPts val="1200"/>
              <a:buChar char="●"/>
            </a:pPr>
            <a:r>
              <a:rPr lang="en" sz="1200">
                <a:solidFill>
                  <a:schemeClr val="dk2"/>
                </a:solidFill>
              </a:rPr>
              <a:t>Spiral</a:t>
            </a:r>
            <a:endParaRPr sz="1200">
              <a:solidFill>
                <a:schemeClr val="dk2"/>
              </a:solidFill>
            </a:endParaRPr>
          </a:p>
          <a:p>
            <a:pPr indent="-304800" lvl="0" marL="457200" rtl="0" algn="l">
              <a:lnSpc>
                <a:spcPct val="115000"/>
              </a:lnSpc>
              <a:spcBef>
                <a:spcPts val="0"/>
              </a:spcBef>
              <a:spcAft>
                <a:spcPts val="0"/>
              </a:spcAft>
              <a:buClr>
                <a:schemeClr val="dk2"/>
              </a:buClr>
              <a:buSzPts val="1200"/>
              <a:buChar char="●"/>
            </a:pPr>
            <a:r>
              <a:rPr lang="en" sz="1200">
                <a:solidFill>
                  <a:schemeClr val="dk2"/>
                </a:solidFill>
              </a:rPr>
              <a:t>CT Logo</a:t>
            </a:r>
            <a:endParaRPr sz="1200">
              <a:solidFill>
                <a:schemeClr val="dk2"/>
              </a:solidFill>
            </a:endParaRPr>
          </a:p>
          <a:p>
            <a:pPr indent="-304800" lvl="0" marL="457200" rtl="0" algn="l">
              <a:lnSpc>
                <a:spcPct val="115000"/>
              </a:lnSpc>
              <a:spcBef>
                <a:spcPts val="0"/>
              </a:spcBef>
              <a:spcAft>
                <a:spcPts val="0"/>
              </a:spcAft>
              <a:buClr>
                <a:schemeClr val="dk2"/>
              </a:buClr>
              <a:buSzPts val="1200"/>
              <a:buChar char="●"/>
            </a:pPr>
            <a:r>
              <a:rPr lang="en" sz="1200">
                <a:solidFill>
                  <a:schemeClr val="dk2"/>
                </a:solidFill>
              </a:rPr>
              <a:t>Chair</a:t>
            </a:r>
            <a:endParaRPr sz="1200">
              <a:solidFill>
                <a:schemeClr val="dk2"/>
              </a:solidFill>
            </a:endParaRPr>
          </a:p>
          <a:p>
            <a:pPr indent="-304800" lvl="0" marL="457200" rtl="0" algn="l">
              <a:lnSpc>
                <a:spcPct val="115000"/>
              </a:lnSpc>
              <a:spcBef>
                <a:spcPts val="0"/>
              </a:spcBef>
              <a:spcAft>
                <a:spcPts val="0"/>
              </a:spcAft>
              <a:buClr>
                <a:schemeClr val="dk2"/>
              </a:buClr>
              <a:buSzPts val="1200"/>
              <a:buChar char="●"/>
            </a:pPr>
            <a:r>
              <a:rPr lang="en" sz="1200">
                <a:solidFill>
                  <a:schemeClr val="dk2"/>
                </a:solidFill>
              </a:rPr>
              <a:t>House (front)</a:t>
            </a:r>
            <a:endParaRPr sz="1200">
              <a:solidFill>
                <a:schemeClr val="dk2"/>
              </a:solidFill>
            </a:endParaRPr>
          </a:p>
          <a:p>
            <a:pPr indent="-304800" lvl="0" marL="457200" rtl="0" algn="l">
              <a:lnSpc>
                <a:spcPct val="115000"/>
              </a:lnSpc>
              <a:spcBef>
                <a:spcPts val="0"/>
              </a:spcBef>
              <a:spcAft>
                <a:spcPts val="0"/>
              </a:spcAft>
              <a:buClr>
                <a:schemeClr val="dk2"/>
              </a:buClr>
              <a:buSzPts val="1200"/>
              <a:buChar char="●"/>
            </a:pPr>
            <a:r>
              <a:rPr lang="en" sz="1200">
                <a:solidFill>
                  <a:schemeClr val="dk2"/>
                </a:solidFill>
              </a:rPr>
              <a:t>Hourglass</a:t>
            </a:r>
            <a:endParaRPr sz="12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4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Modify the </a:t>
            </a:r>
            <a:r>
              <a:rPr b="1" lang="en">
                <a:solidFill>
                  <a:srgbClr val="3290C0"/>
                </a:solidFill>
              </a:rPr>
              <a:t>Task Settings </a:t>
            </a:r>
            <a:r>
              <a:rPr b="1" lang="en"/>
              <a:t>and see the </a:t>
            </a:r>
            <a:r>
              <a:rPr b="1" lang="en">
                <a:solidFill>
                  <a:srgbClr val="3290C0"/>
                </a:solidFill>
              </a:rPr>
              <a:t>Preview</a:t>
            </a:r>
            <a:endParaRPr b="1">
              <a:solidFill>
                <a:srgbClr val="3290C0"/>
              </a:solidFill>
            </a:endParaRPr>
          </a:p>
        </p:txBody>
      </p:sp>
      <p:pic>
        <p:nvPicPr>
          <p:cNvPr id="294" name="Google Shape;294;p40"/>
          <p:cNvPicPr preferRelativeResize="0"/>
          <p:nvPr/>
        </p:nvPicPr>
        <p:blipFill rotWithShape="1">
          <a:blip r:embed="rId3">
            <a:alphaModFix/>
          </a:blip>
          <a:srcRect b="700" l="0" r="0" t="700"/>
          <a:stretch/>
        </p:blipFill>
        <p:spPr>
          <a:xfrm>
            <a:off x="1250453" y="1152475"/>
            <a:ext cx="6398177" cy="3919475"/>
          </a:xfrm>
          <a:prstGeom prst="rect">
            <a:avLst/>
          </a:prstGeom>
          <a:noFill/>
          <a:ln cap="flat" cmpd="sng" w="9525">
            <a:solidFill>
              <a:schemeClr val="dk1"/>
            </a:solidFill>
            <a:prstDash val="solid"/>
            <a:round/>
            <a:headEnd len="sm" w="sm" type="none"/>
            <a:tailEnd len="sm" w="sm" type="none"/>
          </a:ln>
        </p:spPr>
      </p:pic>
      <p:sp>
        <p:nvSpPr>
          <p:cNvPr id="295" name="Google Shape;295;p40"/>
          <p:cNvSpPr/>
          <p:nvPr/>
        </p:nvSpPr>
        <p:spPr>
          <a:xfrm>
            <a:off x="1250450" y="1363275"/>
            <a:ext cx="3372600" cy="2269500"/>
          </a:xfrm>
          <a:prstGeom prst="roundRect">
            <a:avLst>
              <a:gd fmla="val 16667" name="adj"/>
            </a:avLst>
          </a:prstGeom>
          <a:noFill/>
          <a:ln cap="flat" cmpd="sng" w="38100">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41"/>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b="1" lang="en" sz="2420"/>
              <a:t>Update</a:t>
            </a:r>
            <a:r>
              <a:rPr b="1" lang="en" sz="2420"/>
              <a:t> the </a:t>
            </a:r>
            <a:r>
              <a:rPr b="1" lang="en" sz="2420">
                <a:solidFill>
                  <a:srgbClr val="3290C0"/>
                </a:solidFill>
              </a:rPr>
              <a:t>Preview </a:t>
            </a:r>
            <a:r>
              <a:rPr b="1" lang="en" sz="2420"/>
              <a:t>to show the changed</a:t>
            </a:r>
            <a:r>
              <a:rPr b="1" lang="en" sz="2420">
                <a:solidFill>
                  <a:srgbClr val="3290C0"/>
                </a:solidFill>
              </a:rPr>
              <a:t> Task Settings</a:t>
            </a:r>
            <a:endParaRPr b="1" sz="2420">
              <a:solidFill>
                <a:srgbClr val="3290C0"/>
              </a:solidFill>
            </a:endParaRPr>
          </a:p>
        </p:txBody>
      </p:sp>
      <p:pic>
        <p:nvPicPr>
          <p:cNvPr id="301" name="Google Shape;301;p41"/>
          <p:cNvPicPr preferRelativeResize="0"/>
          <p:nvPr/>
        </p:nvPicPr>
        <p:blipFill rotWithShape="1">
          <a:blip r:embed="rId3">
            <a:alphaModFix/>
          </a:blip>
          <a:srcRect b="436" l="0" r="0" t="436"/>
          <a:stretch/>
        </p:blipFill>
        <p:spPr>
          <a:xfrm>
            <a:off x="1250453" y="1152475"/>
            <a:ext cx="6398175" cy="3919474"/>
          </a:xfrm>
          <a:prstGeom prst="rect">
            <a:avLst/>
          </a:prstGeom>
          <a:noFill/>
          <a:ln cap="flat" cmpd="sng" w="9525">
            <a:solidFill>
              <a:schemeClr val="dk1"/>
            </a:solidFill>
            <a:prstDash val="solid"/>
            <a:round/>
            <a:headEnd len="sm" w="sm" type="none"/>
            <a:tailEnd len="sm" w="sm" type="none"/>
          </a:ln>
        </p:spPr>
      </p:pic>
      <p:sp>
        <p:nvSpPr>
          <p:cNvPr id="302" name="Google Shape;302;p41"/>
          <p:cNvSpPr/>
          <p:nvPr/>
        </p:nvSpPr>
        <p:spPr>
          <a:xfrm>
            <a:off x="1130150" y="3631850"/>
            <a:ext cx="601500" cy="418200"/>
          </a:xfrm>
          <a:prstGeom prst="ellipse">
            <a:avLst/>
          </a:prstGeom>
          <a:noFill/>
          <a:ln cap="flat" cmpd="sng" w="38100">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41"/>
          <p:cNvSpPr/>
          <p:nvPr/>
        </p:nvSpPr>
        <p:spPr>
          <a:xfrm>
            <a:off x="230050" y="3536825"/>
            <a:ext cx="814800" cy="4515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Press</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4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Edit the wording and picture in </a:t>
            </a:r>
            <a:r>
              <a:rPr b="1" lang="en">
                <a:solidFill>
                  <a:srgbClr val="3290C0"/>
                </a:solidFill>
              </a:rPr>
              <a:t>Assignment Preview</a:t>
            </a:r>
            <a:endParaRPr b="1">
              <a:solidFill>
                <a:srgbClr val="3290C0"/>
              </a:solidFill>
            </a:endParaRPr>
          </a:p>
        </p:txBody>
      </p:sp>
      <p:pic>
        <p:nvPicPr>
          <p:cNvPr id="309" name="Google Shape;309;p42"/>
          <p:cNvPicPr preferRelativeResize="0"/>
          <p:nvPr/>
        </p:nvPicPr>
        <p:blipFill rotWithShape="1">
          <a:blip r:embed="rId3">
            <a:alphaModFix/>
          </a:blip>
          <a:srcRect b="0" l="922" r="922" t="0"/>
          <a:stretch/>
        </p:blipFill>
        <p:spPr>
          <a:xfrm>
            <a:off x="1302300" y="1152475"/>
            <a:ext cx="6183025" cy="3849049"/>
          </a:xfrm>
          <a:prstGeom prst="rect">
            <a:avLst/>
          </a:prstGeom>
          <a:noFill/>
          <a:ln cap="flat" cmpd="sng" w="9525">
            <a:solidFill>
              <a:schemeClr val="dk1"/>
            </a:solidFill>
            <a:prstDash val="solid"/>
            <a:round/>
            <a:headEnd len="sm" w="sm" type="none"/>
            <a:tailEnd len="sm" w="sm" type="none"/>
          </a:ln>
        </p:spPr>
      </p:pic>
      <p:sp>
        <p:nvSpPr>
          <p:cNvPr id="310" name="Google Shape;310;p42"/>
          <p:cNvSpPr txBox="1"/>
          <p:nvPr/>
        </p:nvSpPr>
        <p:spPr>
          <a:xfrm>
            <a:off x="2782450" y="1152475"/>
            <a:ext cx="1662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FF00FF"/>
                </a:solidFill>
              </a:rPr>
              <a:t>Edit the task title</a:t>
            </a:r>
            <a:endParaRPr b="1">
              <a:solidFill>
                <a:srgbClr val="FF00FF"/>
              </a:solidFill>
            </a:endParaRPr>
          </a:p>
        </p:txBody>
      </p:sp>
      <p:sp>
        <p:nvSpPr>
          <p:cNvPr id="311" name="Google Shape;311;p42"/>
          <p:cNvSpPr/>
          <p:nvPr/>
        </p:nvSpPr>
        <p:spPr>
          <a:xfrm>
            <a:off x="2653775" y="1622175"/>
            <a:ext cx="363000" cy="270600"/>
          </a:xfrm>
          <a:prstGeom prst="ellipse">
            <a:avLst/>
          </a:prstGeom>
          <a:noFill/>
          <a:ln cap="flat" cmpd="sng" w="38100">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42"/>
          <p:cNvSpPr txBox="1"/>
          <p:nvPr/>
        </p:nvSpPr>
        <p:spPr>
          <a:xfrm>
            <a:off x="3843825" y="4193950"/>
            <a:ext cx="2629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FF00FF"/>
                </a:solidFill>
              </a:rPr>
              <a:t>Edit the task </a:t>
            </a:r>
            <a:r>
              <a:rPr b="1" lang="en">
                <a:solidFill>
                  <a:srgbClr val="FF00FF"/>
                </a:solidFill>
              </a:rPr>
              <a:t>definition</a:t>
            </a:r>
            <a:endParaRPr b="1">
              <a:solidFill>
                <a:srgbClr val="FF00FF"/>
              </a:solidFill>
            </a:endParaRPr>
          </a:p>
        </p:txBody>
      </p:sp>
      <p:sp>
        <p:nvSpPr>
          <p:cNvPr id="313" name="Google Shape;313;p42"/>
          <p:cNvSpPr/>
          <p:nvPr/>
        </p:nvSpPr>
        <p:spPr>
          <a:xfrm>
            <a:off x="1079250" y="4534225"/>
            <a:ext cx="1561500" cy="328500"/>
          </a:xfrm>
          <a:prstGeom prst="ellipse">
            <a:avLst/>
          </a:prstGeom>
          <a:noFill/>
          <a:ln cap="flat" cmpd="sng" w="38100">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42"/>
          <p:cNvSpPr txBox="1"/>
          <p:nvPr/>
        </p:nvSpPr>
        <p:spPr>
          <a:xfrm>
            <a:off x="2551550" y="4627425"/>
            <a:ext cx="2899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FF00FF"/>
                </a:solidFill>
              </a:rPr>
              <a:t>Make a new picture for the task</a:t>
            </a:r>
            <a:endParaRPr b="1">
              <a:solidFill>
                <a:srgbClr val="FF00FF"/>
              </a:solidFill>
            </a:endParaRPr>
          </a:p>
        </p:txBody>
      </p:sp>
      <p:sp>
        <p:nvSpPr>
          <p:cNvPr id="315" name="Google Shape;315;p42"/>
          <p:cNvSpPr/>
          <p:nvPr/>
        </p:nvSpPr>
        <p:spPr>
          <a:xfrm>
            <a:off x="3423825" y="4323550"/>
            <a:ext cx="438300" cy="270600"/>
          </a:xfrm>
          <a:prstGeom prst="ellipse">
            <a:avLst/>
          </a:prstGeom>
          <a:noFill/>
          <a:ln cap="flat" cmpd="sng" w="38100">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42"/>
          <p:cNvSpPr txBox="1"/>
          <p:nvPr/>
        </p:nvSpPr>
        <p:spPr>
          <a:xfrm>
            <a:off x="5488700" y="1152475"/>
            <a:ext cx="1662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FF00FF"/>
                </a:solidFill>
              </a:rPr>
              <a:t>Edit the Hints</a:t>
            </a:r>
            <a:endParaRPr b="1">
              <a:solidFill>
                <a:srgbClr val="FF00FF"/>
              </a:solidFill>
            </a:endParaRPr>
          </a:p>
        </p:txBody>
      </p:sp>
      <p:sp>
        <p:nvSpPr>
          <p:cNvPr id="317" name="Google Shape;317;p42"/>
          <p:cNvSpPr/>
          <p:nvPr/>
        </p:nvSpPr>
        <p:spPr>
          <a:xfrm>
            <a:off x="4340850" y="1597325"/>
            <a:ext cx="438300" cy="270600"/>
          </a:xfrm>
          <a:prstGeom prst="ellipse">
            <a:avLst/>
          </a:prstGeom>
          <a:noFill/>
          <a:ln cap="flat" cmpd="sng" w="38100">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42"/>
          <p:cNvSpPr/>
          <p:nvPr/>
        </p:nvSpPr>
        <p:spPr>
          <a:xfrm>
            <a:off x="4198650" y="2447525"/>
            <a:ext cx="179400" cy="209400"/>
          </a:xfrm>
          <a:prstGeom prst="ellipse">
            <a:avLst/>
          </a:prstGeom>
          <a:noFill/>
          <a:ln cap="flat" cmpd="sng" w="38100">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42"/>
          <p:cNvSpPr/>
          <p:nvPr/>
        </p:nvSpPr>
        <p:spPr>
          <a:xfrm>
            <a:off x="4191525" y="1622175"/>
            <a:ext cx="179400" cy="209400"/>
          </a:xfrm>
          <a:prstGeom prst="ellipse">
            <a:avLst/>
          </a:prstGeom>
          <a:noFill/>
          <a:ln cap="flat" cmpd="sng" w="38100">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42"/>
          <p:cNvSpPr/>
          <p:nvPr/>
        </p:nvSpPr>
        <p:spPr>
          <a:xfrm>
            <a:off x="4191525" y="3429600"/>
            <a:ext cx="179400" cy="209400"/>
          </a:xfrm>
          <a:prstGeom prst="ellipse">
            <a:avLst/>
          </a:prstGeom>
          <a:noFill/>
          <a:ln cap="flat" cmpd="sng" w="38100">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pic>
        <p:nvPicPr>
          <p:cNvPr id="325" name="Google Shape;325;p43"/>
          <p:cNvPicPr preferRelativeResize="0"/>
          <p:nvPr/>
        </p:nvPicPr>
        <p:blipFill rotWithShape="1">
          <a:blip r:embed="rId3">
            <a:alphaModFix/>
          </a:blip>
          <a:srcRect b="0" l="0" r="0" t="0"/>
          <a:stretch/>
        </p:blipFill>
        <p:spPr>
          <a:xfrm>
            <a:off x="1637075" y="1028850"/>
            <a:ext cx="5909326" cy="3998776"/>
          </a:xfrm>
          <a:prstGeom prst="rect">
            <a:avLst/>
          </a:prstGeom>
          <a:noFill/>
          <a:ln cap="flat" cmpd="sng" w="9525">
            <a:solidFill>
              <a:schemeClr val="dk1"/>
            </a:solidFill>
            <a:prstDash val="solid"/>
            <a:round/>
            <a:headEnd len="sm" w="sm" type="none"/>
            <a:tailEnd len="sm" w="sm" type="none"/>
          </a:ln>
        </p:spPr>
      </p:pic>
      <p:sp>
        <p:nvSpPr>
          <p:cNvPr id="326" name="Google Shape;326;p4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Don’t forget to save any changes you have made</a:t>
            </a:r>
            <a:endParaRPr b="1"/>
          </a:p>
        </p:txBody>
      </p:sp>
      <p:sp>
        <p:nvSpPr>
          <p:cNvPr id="327" name="Google Shape;327;p43"/>
          <p:cNvSpPr/>
          <p:nvPr/>
        </p:nvSpPr>
        <p:spPr>
          <a:xfrm>
            <a:off x="2927225" y="1627225"/>
            <a:ext cx="438300" cy="242700"/>
          </a:xfrm>
          <a:prstGeom prst="ellipse">
            <a:avLst/>
          </a:prstGeom>
          <a:noFill/>
          <a:ln cap="flat" cmpd="sng" w="38100">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4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When satisfied - </a:t>
            </a:r>
            <a:r>
              <a:rPr b="1" lang="en">
                <a:solidFill>
                  <a:srgbClr val="3290C0"/>
                </a:solidFill>
              </a:rPr>
              <a:t>Add to Path</a:t>
            </a:r>
            <a:endParaRPr b="1">
              <a:solidFill>
                <a:srgbClr val="3290C0"/>
              </a:solidFill>
            </a:endParaRPr>
          </a:p>
        </p:txBody>
      </p:sp>
      <p:sp>
        <p:nvSpPr>
          <p:cNvPr id="333" name="Google Shape;333;p4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334" name="Google Shape;334;p44"/>
          <p:cNvPicPr preferRelativeResize="0"/>
          <p:nvPr/>
        </p:nvPicPr>
        <p:blipFill rotWithShape="1">
          <a:blip r:embed="rId3">
            <a:alphaModFix/>
          </a:blip>
          <a:srcRect b="0" l="0" r="0" t="0"/>
          <a:stretch/>
        </p:blipFill>
        <p:spPr>
          <a:xfrm>
            <a:off x="1750125" y="1017725"/>
            <a:ext cx="5533074" cy="4020951"/>
          </a:xfrm>
          <a:prstGeom prst="rect">
            <a:avLst/>
          </a:prstGeom>
          <a:noFill/>
          <a:ln cap="flat" cmpd="sng" w="9525">
            <a:solidFill>
              <a:schemeClr val="dk1"/>
            </a:solidFill>
            <a:prstDash val="solid"/>
            <a:round/>
            <a:headEnd len="sm" w="sm" type="none"/>
            <a:tailEnd len="sm" w="sm" type="none"/>
          </a:ln>
        </p:spPr>
      </p:pic>
      <p:sp>
        <p:nvSpPr>
          <p:cNvPr id="335" name="Google Shape;335;p44"/>
          <p:cNvSpPr/>
          <p:nvPr/>
        </p:nvSpPr>
        <p:spPr>
          <a:xfrm>
            <a:off x="3809550" y="4732125"/>
            <a:ext cx="1414500" cy="295500"/>
          </a:xfrm>
          <a:prstGeom prst="ellipse">
            <a:avLst/>
          </a:prstGeom>
          <a:noFill/>
          <a:ln cap="flat" cmpd="sng" w="38100">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p4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3290C0"/>
                </a:solidFill>
              </a:rPr>
              <a:t>Confirm</a:t>
            </a:r>
            <a:r>
              <a:rPr b="1" lang="en"/>
              <a:t> the designed task by clicking </a:t>
            </a:r>
            <a:r>
              <a:rPr b="1" lang="en">
                <a:solidFill>
                  <a:srgbClr val="3290C0"/>
                </a:solidFill>
              </a:rPr>
              <a:t>Yes</a:t>
            </a:r>
            <a:endParaRPr b="1">
              <a:solidFill>
                <a:srgbClr val="3290C0"/>
              </a:solidFill>
            </a:endParaRPr>
          </a:p>
        </p:txBody>
      </p:sp>
      <p:sp>
        <p:nvSpPr>
          <p:cNvPr id="341" name="Google Shape;341;p4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342" name="Google Shape;342;p45"/>
          <p:cNvPicPr preferRelativeResize="0"/>
          <p:nvPr/>
        </p:nvPicPr>
        <p:blipFill rotWithShape="1">
          <a:blip r:embed="rId3">
            <a:alphaModFix/>
          </a:blip>
          <a:srcRect b="0" l="0" r="0" t="0"/>
          <a:stretch/>
        </p:blipFill>
        <p:spPr>
          <a:xfrm>
            <a:off x="1371800" y="1047925"/>
            <a:ext cx="6090426" cy="4000125"/>
          </a:xfrm>
          <a:prstGeom prst="rect">
            <a:avLst/>
          </a:prstGeom>
          <a:noFill/>
          <a:ln cap="flat" cmpd="sng" w="9525">
            <a:solidFill>
              <a:schemeClr val="dk1"/>
            </a:solidFill>
            <a:prstDash val="solid"/>
            <a:round/>
            <a:headEnd len="sm" w="sm" type="none"/>
            <a:tailEnd len="sm" w="sm" type="none"/>
          </a:ln>
        </p:spPr>
      </p:pic>
      <p:sp>
        <p:nvSpPr>
          <p:cNvPr id="343" name="Google Shape;343;p45"/>
          <p:cNvSpPr/>
          <p:nvPr/>
        </p:nvSpPr>
        <p:spPr>
          <a:xfrm>
            <a:off x="1448775" y="4659100"/>
            <a:ext cx="506100" cy="306000"/>
          </a:xfrm>
          <a:prstGeom prst="ellipse">
            <a:avLst/>
          </a:prstGeom>
          <a:noFill/>
          <a:ln cap="flat" cmpd="sng" w="38100">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p4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Repeat </a:t>
            </a:r>
            <a:r>
              <a:rPr b="1" lang="en">
                <a:solidFill>
                  <a:srgbClr val="3290C0"/>
                </a:solidFill>
              </a:rPr>
              <a:t>Add Task</a:t>
            </a:r>
            <a:r>
              <a:rPr b="1" lang="en"/>
              <a:t> until you are satisfied with the </a:t>
            </a:r>
            <a:r>
              <a:rPr b="1" lang="en">
                <a:solidFill>
                  <a:srgbClr val="3290C0"/>
                </a:solidFill>
              </a:rPr>
              <a:t>Path </a:t>
            </a:r>
            <a:r>
              <a:rPr b="1" lang="en"/>
              <a:t>and click </a:t>
            </a:r>
            <a:r>
              <a:rPr b="1" lang="en">
                <a:solidFill>
                  <a:srgbClr val="3290C0"/>
                </a:solidFill>
              </a:rPr>
              <a:t>Create the Path</a:t>
            </a:r>
            <a:r>
              <a:rPr b="1" lang="en"/>
              <a:t> when ready</a:t>
            </a:r>
            <a:endParaRPr b="1"/>
          </a:p>
        </p:txBody>
      </p:sp>
      <p:pic>
        <p:nvPicPr>
          <p:cNvPr id="349" name="Google Shape;349;p46"/>
          <p:cNvPicPr preferRelativeResize="0"/>
          <p:nvPr/>
        </p:nvPicPr>
        <p:blipFill rotWithShape="1">
          <a:blip r:embed="rId3">
            <a:alphaModFix/>
          </a:blip>
          <a:srcRect b="0" l="0" r="0" t="0"/>
          <a:stretch/>
        </p:blipFill>
        <p:spPr>
          <a:xfrm>
            <a:off x="1630900" y="1419875"/>
            <a:ext cx="5477974" cy="3571225"/>
          </a:xfrm>
          <a:prstGeom prst="rect">
            <a:avLst/>
          </a:prstGeom>
          <a:noFill/>
          <a:ln cap="flat" cmpd="sng" w="9525">
            <a:solidFill>
              <a:schemeClr val="dk1"/>
            </a:solidFill>
            <a:prstDash val="solid"/>
            <a:round/>
            <a:headEnd len="sm" w="sm" type="none"/>
            <a:tailEnd len="sm" w="sm" type="none"/>
          </a:ln>
        </p:spPr>
      </p:pic>
      <p:sp>
        <p:nvSpPr>
          <p:cNvPr id="350" name="Google Shape;350;p46"/>
          <p:cNvSpPr/>
          <p:nvPr/>
        </p:nvSpPr>
        <p:spPr>
          <a:xfrm>
            <a:off x="3763363" y="4706325"/>
            <a:ext cx="1414500" cy="295500"/>
          </a:xfrm>
          <a:prstGeom prst="ellipse">
            <a:avLst/>
          </a:prstGeom>
          <a:noFill/>
          <a:ln cap="flat" cmpd="sng" w="38100">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20"/>
          <p:cNvSpPr txBox="1"/>
          <p:nvPr>
            <p:ph idx="12" type="sldNum"/>
          </p:nvPr>
        </p:nvSpPr>
        <p:spPr>
          <a:xfrm>
            <a:off x="8316000" y="4994999"/>
            <a:ext cx="688500" cy="81000"/>
          </a:xfrm>
          <a:prstGeom prst="rect">
            <a:avLst/>
          </a:prstGeom>
          <a:noFill/>
          <a:ln>
            <a:noFill/>
          </a:ln>
        </p:spPr>
        <p:txBody>
          <a:bodyPr anchorCtr="0" anchor="t" bIns="17150" lIns="34275" spcFirstLastPara="1" rIns="34275" wrap="square" tIns="17150">
            <a:normAutofit fontScale="47500" lnSpcReduction="10000"/>
          </a:bodyPr>
          <a:lstStyle/>
          <a:p>
            <a:pPr indent="0" lvl="0" marL="0" rtl="0" algn="r">
              <a:spcBef>
                <a:spcPts val="0"/>
              </a:spcBef>
              <a:spcAft>
                <a:spcPts val="0"/>
              </a:spcAft>
              <a:buNone/>
            </a:pPr>
            <a:fld id="{00000000-1234-1234-1234-123412341234}" type="slidenum">
              <a:rPr lang="en"/>
              <a:t>‹#›</a:t>
            </a:fld>
            <a:endParaRPr/>
          </a:p>
        </p:txBody>
      </p:sp>
      <p:pic>
        <p:nvPicPr>
          <p:cNvPr id="101" name="Google Shape;101;p20"/>
          <p:cNvPicPr preferRelativeResize="0"/>
          <p:nvPr/>
        </p:nvPicPr>
        <p:blipFill rotWithShape="1">
          <a:blip r:embed="rId3">
            <a:alphaModFix/>
          </a:blip>
          <a:srcRect b="0" l="0" r="0" t="0"/>
          <a:stretch/>
        </p:blipFill>
        <p:spPr>
          <a:xfrm>
            <a:off x="1867436" y="84098"/>
            <a:ext cx="4855274" cy="1614425"/>
          </a:xfrm>
          <a:prstGeom prst="rect">
            <a:avLst/>
          </a:prstGeom>
          <a:noFill/>
          <a:ln>
            <a:noFill/>
          </a:ln>
        </p:spPr>
      </p:pic>
      <p:sp>
        <p:nvSpPr>
          <p:cNvPr id="102" name="Google Shape;102;p20"/>
          <p:cNvSpPr txBox="1"/>
          <p:nvPr/>
        </p:nvSpPr>
        <p:spPr>
          <a:xfrm>
            <a:off x="665775" y="1801525"/>
            <a:ext cx="1432500" cy="2705700"/>
          </a:xfrm>
          <a:prstGeom prst="rect">
            <a:avLst/>
          </a:prstGeom>
          <a:noFill/>
          <a:ln cap="flat" cmpd="sng" w="19050">
            <a:solidFill>
              <a:srgbClr val="004F8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100">
                <a:solidFill>
                  <a:srgbClr val="004F8F"/>
                </a:solidFill>
              </a:rPr>
              <a:t>Module 1:</a:t>
            </a:r>
            <a:endParaRPr b="1" sz="1100">
              <a:solidFill>
                <a:srgbClr val="004F8F"/>
              </a:solidFill>
            </a:endParaRPr>
          </a:p>
          <a:p>
            <a:pPr indent="0" lvl="0" marL="0" rtl="0" algn="l">
              <a:spcBef>
                <a:spcPts val="0"/>
              </a:spcBef>
              <a:spcAft>
                <a:spcPts val="0"/>
              </a:spcAft>
              <a:buClr>
                <a:schemeClr val="dk1"/>
              </a:buClr>
              <a:buSzPts val="1100"/>
              <a:buFont typeface="Arial"/>
              <a:buNone/>
            </a:pPr>
            <a:r>
              <a:t/>
            </a:r>
            <a:endParaRPr sz="1100">
              <a:solidFill>
                <a:srgbClr val="004F8F"/>
              </a:solidFill>
            </a:endParaRPr>
          </a:p>
          <a:p>
            <a:pPr indent="0" lvl="0" marL="0" rtl="0" algn="l">
              <a:spcBef>
                <a:spcPts val="0"/>
              </a:spcBef>
              <a:spcAft>
                <a:spcPts val="0"/>
              </a:spcAft>
              <a:buNone/>
            </a:pPr>
            <a:r>
              <a:rPr lang="en" sz="1100">
                <a:solidFill>
                  <a:srgbClr val="004F8F"/>
                </a:solidFill>
              </a:rPr>
              <a:t>Theoretical Background and &lt;colette/&gt;-App from Students’ Perspective</a:t>
            </a:r>
            <a:endParaRPr sz="1100">
              <a:solidFill>
                <a:srgbClr val="004F8F"/>
              </a:solidFill>
            </a:endParaRPr>
          </a:p>
          <a:p>
            <a:pPr indent="0" lvl="0" marL="0" rtl="0" algn="l">
              <a:spcBef>
                <a:spcPts val="0"/>
              </a:spcBef>
              <a:spcAft>
                <a:spcPts val="0"/>
              </a:spcAft>
              <a:buNone/>
            </a:pPr>
            <a:r>
              <a:t/>
            </a:r>
            <a:endParaRPr sz="1200">
              <a:solidFill>
                <a:srgbClr val="004F8F"/>
              </a:solidFill>
            </a:endParaRPr>
          </a:p>
          <a:p>
            <a:pPr indent="0" lvl="0" marL="0" rtl="0" algn="l">
              <a:spcBef>
                <a:spcPts val="0"/>
              </a:spcBef>
              <a:spcAft>
                <a:spcPts val="0"/>
              </a:spcAft>
              <a:buNone/>
            </a:pPr>
            <a:r>
              <a:t/>
            </a:r>
            <a:endParaRPr sz="1200">
              <a:solidFill>
                <a:srgbClr val="004F8F"/>
              </a:solidFill>
            </a:endParaRPr>
          </a:p>
          <a:p>
            <a:pPr indent="0" lvl="0" marL="0" rtl="0" algn="l">
              <a:spcBef>
                <a:spcPts val="0"/>
              </a:spcBef>
              <a:spcAft>
                <a:spcPts val="0"/>
              </a:spcAft>
              <a:buNone/>
            </a:pPr>
            <a:r>
              <a:rPr lang="en" sz="1200">
                <a:solidFill>
                  <a:srgbClr val="004F8F"/>
                </a:solidFill>
              </a:rPr>
              <a:t>90 Minutes</a:t>
            </a:r>
            <a:endParaRPr sz="1200">
              <a:solidFill>
                <a:srgbClr val="004F8F"/>
              </a:solidFill>
            </a:endParaRPr>
          </a:p>
        </p:txBody>
      </p:sp>
      <p:sp>
        <p:nvSpPr>
          <p:cNvPr id="103" name="Google Shape;103;p20"/>
          <p:cNvSpPr txBox="1"/>
          <p:nvPr/>
        </p:nvSpPr>
        <p:spPr>
          <a:xfrm>
            <a:off x="2167900" y="1801525"/>
            <a:ext cx="1005000" cy="2705700"/>
          </a:xfrm>
          <a:prstGeom prst="rect">
            <a:avLst/>
          </a:prstGeom>
          <a:noFill/>
          <a:ln cap="flat" cmpd="sng" w="19050">
            <a:solidFill>
              <a:srgbClr val="004F8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1100">
                <a:solidFill>
                  <a:srgbClr val="004F8F"/>
                </a:solidFill>
              </a:rPr>
              <a:t>Module 2:</a:t>
            </a:r>
            <a:endParaRPr b="1" sz="1100">
              <a:solidFill>
                <a:srgbClr val="004F8F"/>
              </a:solidFill>
            </a:endParaRPr>
          </a:p>
          <a:p>
            <a:pPr indent="0" lvl="0" marL="0" rtl="0" algn="l">
              <a:spcBef>
                <a:spcPts val="0"/>
              </a:spcBef>
              <a:spcAft>
                <a:spcPts val="0"/>
              </a:spcAft>
              <a:buNone/>
            </a:pPr>
            <a:r>
              <a:t/>
            </a:r>
            <a:endParaRPr sz="1100">
              <a:solidFill>
                <a:srgbClr val="004F8F"/>
              </a:solidFill>
            </a:endParaRPr>
          </a:p>
          <a:p>
            <a:pPr indent="0" lvl="0" marL="0" rtl="0" algn="l">
              <a:spcBef>
                <a:spcPts val="0"/>
              </a:spcBef>
              <a:spcAft>
                <a:spcPts val="0"/>
              </a:spcAft>
              <a:buNone/>
            </a:pPr>
            <a:r>
              <a:rPr lang="en" sz="1100">
                <a:solidFill>
                  <a:srgbClr val="004F8F"/>
                </a:solidFill>
              </a:rPr>
              <a:t>Introduction of &lt;colette/&gt; Portal from Teachers’ Perspective</a:t>
            </a:r>
            <a:endParaRPr sz="1100">
              <a:solidFill>
                <a:srgbClr val="004F8F"/>
              </a:solidFill>
            </a:endParaRPr>
          </a:p>
          <a:p>
            <a:pPr indent="0" lvl="0" marL="0" rtl="0" algn="l">
              <a:spcBef>
                <a:spcPts val="0"/>
              </a:spcBef>
              <a:spcAft>
                <a:spcPts val="0"/>
              </a:spcAft>
              <a:buNone/>
            </a:pPr>
            <a:r>
              <a:t/>
            </a:r>
            <a:endParaRPr sz="1200">
              <a:solidFill>
                <a:srgbClr val="004F8F"/>
              </a:solidFill>
            </a:endParaRPr>
          </a:p>
          <a:p>
            <a:pPr indent="0" lvl="0" marL="0" rtl="0" algn="l">
              <a:spcBef>
                <a:spcPts val="0"/>
              </a:spcBef>
              <a:spcAft>
                <a:spcPts val="0"/>
              </a:spcAft>
              <a:buNone/>
            </a:pPr>
            <a:r>
              <a:t/>
            </a:r>
            <a:endParaRPr sz="1200">
              <a:solidFill>
                <a:srgbClr val="004F8F"/>
              </a:solidFill>
            </a:endParaRPr>
          </a:p>
          <a:p>
            <a:pPr indent="0" lvl="0" marL="0" rtl="0" algn="l">
              <a:spcBef>
                <a:spcPts val="0"/>
              </a:spcBef>
              <a:spcAft>
                <a:spcPts val="0"/>
              </a:spcAft>
              <a:buNone/>
            </a:pPr>
            <a:r>
              <a:rPr lang="en" sz="1200">
                <a:solidFill>
                  <a:srgbClr val="004F8F"/>
                </a:solidFill>
              </a:rPr>
              <a:t>45 Minutes</a:t>
            </a:r>
            <a:endParaRPr sz="1200">
              <a:solidFill>
                <a:srgbClr val="004F8F"/>
              </a:solidFill>
            </a:endParaRPr>
          </a:p>
        </p:txBody>
      </p:sp>
      <p:sp>
        <p:nvSpPr>
          <p:cNvPr id="104" name="Google Shape;104;p20"/>
          <p:cNvSpPr txBox="1"/>
          <p:nvPr/>
        </p:nvSpPr>
        <p:spPr>
          <a:xfrm>
            <a:off x="3268488" y="1801525"/>
            <a:ext cx="2106900" cy="2705700"/>
          </a:xfrm>
          <a:prstGeom prst="rect">
            <a:avLst/>
          </a:prstGeom>
          <a:noFill/>
          <a:ln cap="flat" cmpd="sng" w="19050">
            <a:solidFill>
              <a:srgbClr val="004F8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1100">
                <a:solidFill>
                  <a:srgbClr val="004F8F"/>
                </a:solidFill>
              </a:rPr>
              <a:t>Module 3:</a:t>
            </a:r>
            <a:endParaRPr b="1" sz="1100">
              <a:solidFill>
                <a:srgbClr val="004F8F"/>
              </a:solidFill>
            </a:endParaRPr>
          </a:p>
          <a:p>
            <a:pPr indent="0" lvl="0" marL="0" rtl="0" algn="l">
              <a:spcBef>
                <a:spcPts val="0"/>
              </a:spcBef>
              <a:spcAft>
                <a:spcPts val="0"/>
              </a:spcAft>
              <a:buNone/>
            </a:pPr>
            <a:r>
              <a:t/>
            </a:r>
            <a:endParaRPr sz="1100">
              <a:solidFill>
                <a:srgbClr val="004F8F"/>
              </a:solidFill>
            </a:endParaRPr>
          </a:p>
          <a:p>
            <a:pPr indent="0" lvl="0" marL="0" rtl="0" algn="l">
              <a:spcBef>
                <a:spcPts val="0"/>
              </a:spcBef>
              <a:spcAft>
                <a:spcPts val="0"/>
              </a:spcAft>
              <a:buNone/>
            </a:pPr>
            <a:r>
              <a:rPr lang="en" sz="1100">
                <a:solidFill>
                  <a:srgbClr val="004F8F"/>
                </a:solidFill>
              </a:rPr>
              <a:t>Creation of a task sequence in the &lt;colette/&gt; web portal, mutual assignment and feedback</a:t>
            </a:r>
            <a:endParaRPr sz="1100">
              <a:solidFill>
                <a:srgbClr val="004F8F"/>
              </a:solidFill>
            </a:endParaRPr>
          </a:p>
          <a:p>
            <a:pPr indent="0" lvl="0" marL="0" rtl="0" algn="l">
              <a:spcBef>
                <a:spcPts val="0"/>
              </a:spcBef>
              <a:spcAft>
                <a:spcPts val="0"/>
              </a:spcAft>
              <a:buNone/>
            </a:pPr>
            <a:r>
              <a:t/>
            </a:r>
            <a:endParaRPr sz="1200">
              <a:solidFill>
                <a:srgbClr val="004F8F"/>
              </a:solidFill>
            </a:endParaRPr>
          </a:p>
          <a:p>
            <a:pPr indent="0" lvl="0" marL="0" rtl="0" algn="l">
              <a:spcBef>
                <a:spcPts val="0"/>
              </a:spcBef>
              <a:spcAft>
                <a:spcPts val="0"/>
              </a:spcAft>
              <a:buNone/>
            </a:pPr>
            <a:r>
              <a:t/>
            </a:r>
            <a:endParaRPr sz="1200">
              <a:solidFill>
                <a:srgbClr val="004F8F"/>
              </a:solidFill>
            </a:endParaRPr>
          </a:p>
          <a:p>
            <a:pPr indent="0" lvl="0" marL="0" rtl="0" algn="l">
              <a:spcBef>
                <a:spcPts val="0"/>
              </a:spcBef>
              <a:spcAft>
                <a:spcPts val="0"/>
              </a:spcAft>
              <a:buNone/>
            </a:pPr>
            <a:r>
              <a:t/>
            </a:r>
            <a:endParaRPr sz="1200">
              <a:solidFill>
                <a:srgbClr val="004F8F"/>
              </a:solidFill>
            </a:endParaRPr>
          </a:p>
          <a:p>
            <a:pPr indent="0" lvl="0" marL="0" rtl="0" algn="l">
              <a:spcBef>
                <a:spcPts val="0"/>
              </a:spcBef>
              <a:spcAft>
                <a:spcPts val="0"/>
              </a:spcAft>
              <a:buNone/>
            </a:pPr>
            <a:r>
              <a:rPr lang="en" sz="1200">
                <a:solidFill>
                  <a:srgbClr val="004F8F"/>
                </a:solidFill>
              </a:rPr>
              <a:t>120 Minutes</a:t>
            </a:r>
            <a:endParaRPr sz="1200">
              <a:solidFill>
                <a:srgbClr val="004F8F"/>
              </a:solidFill>
            </a:endParaRPr>
          </a:p>
        </p:txBody>
      </p:sp>
      <p:sp>
        <p:nvSpPr>
          <p:cNvPr id="105" name="Google Shape;105;p20"/>
          <p:cNvSpPr txBox="1"/>
          <p:nvPr/>
        </p:nvSpPr>
        <p:spPr>
          <a:xfrm>
            <a:off x="5651075" y="1801525"/>
            <a:ext cx="2719200" cy="1352700"/>
          </a:xfrm>
          <a:prstGeom prst="rect">
            <a:avLst/>
          </a:prstGeom>
          <a:noFill/>
          <a:ln cap="flat" cmpd="sng" w="19050">
            <a:solidFill>
              <a:srgbClr val="004F8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1100">
                <a:solidFill>
                  <a:srgbClr val="004F8F"/>
                </a:solidFill>
              </a:rPr>
              <a:t>Module 4:</a:t>
            </a:r>
            <a:endParaRPr b="1" sz="1100">
              <a:solidFill>
                <a:srgbClr val="004F8F"/>
              </a:solidFill>
            </a:endParaRPr>
          </a:p>
          <a:p>
            <a:pPr indent="0" lvl="0" marL="0" rtl="0" algn="l">
              <a:spcBef>
                <a:spcPts val="0"/>
              </a:spcBef>
              <a:spcAft>
                <a:spcPts val="0"/>
              </a:spcAft>
              <a:buNone/>
            </a:pPr>
            <a:r>
              <a:t/>
            </a:r>
            <a:endParaRPr sz="1100">
              <a:solidFill>
                <a:srgbClr val="004F8F"/>
              </a:solidFill>
            </a:endParaRPr>
          </a:p>
          <a:p>
            <a:pPr indent="0" lvl="0" marL="0" rtl="0" algn="l">
              <a:spcBef>
                <a:spcPts val="0"/>
              </a:spcBef>
              <a:spcAft>
                <a:spcPts val="0"/>
              </a:spcAft>
              <a:buNone/>
            </a:pPr>
            <a:r>
              <a:rPr lang="en" sz="1100">
                <a:solidFill>
                  <a:srgbClr val="004F8F"/>
                </a:solidFill>
              </a:rPr>
              <a:t>Embedding &lt;colette/&gt; in regular classes</a:t>
            </a:r>
            <a:endParaRPr sz="1100">
              <a:solidFill>
                <a:srgbClr val="004F8F"/>
              </a:solidFill>
            </a:endParaRPr>
          </a:p>
          <a:p>
            <a:pPr indent="0" lvl="0" marL="0" rtl="0" algn="l">
              <a:spcBef>
                <a:spcPts val="0"/>
              </a:spcBef>
              <a:spcAft>
                <a:spcPts val="0"/>
              </a:spcAft>
              <a:buNone/>
            </a:pPr>
            <a:r>
              <a:t/>
            </a:r>
            <a:endParaRPr sz="1200">
              <a:solidFill>
                <a:srgbClr val="004F8F"/>
              </a:solidFill>
            </a:endParaRPr>
          </a:p>
          <a:p>
            <a:pPr indent="0" lvl="0" marL="0" rtl="0" algn="l">
              <a:spcBef>
                <a:spcPts val="0"/>
              </a:spcBef>
              <a:spcAft>
                <a:spcPts val="0"/>
              </a:spcAft>
              <a:buNone/>
            </a:pPr>
            <a:r>
              <a:t/>
            </a:r>
            <a:endParaRPr sz="1200">
              <a:solidFill>
                <a:srgbClr val="004F8F"/>
              </a:solidFill>
            </a:endParaRPr>
          </a:p>
          <a:p>
            <a:pPr indent="0" lvl="0" marL="0" rtl="0" algn="l">
              <a:spcBef>
                <a:spcPts val="0"/>
              </a:spcBef>
              <a:spcAft>
                <a:spcPts val="0"/>
              </a:spcAft>
              <a:buNone/>
            </a:pPr>
            <a:r>
              <a:rPr lang="en" sz="1200">
                <a:solidFill>
                  <a:srgbClr val="004F8F"/>
                </a:solidFill>
              </a:rPr>
              <a:t>120 Minutes</a:t>
            </a:r>
            <a:endParaRPr sz="1200">
              <a:solidFill>
                <a:srgbClr val="004F8F"/>
              </a:solidFill>
            </a:endParaRPr>
          </a:p>
        </p:txBody>
      </p:sp>
      <p:cxnSp>
        <p:nvCxnSpPr>
          <p:cNvPr id="106" name="Google Shape;106;p20"/>
          <p:cNvCxnSpPr/>
          <p:nvPr/>
        </p:nvCxnSpPr>
        <p:spPr>
          <a:xfrm>
            <a:off x="5498225" y="1714750"/>
            <a:ext cx="0" cy="2987700"/>
          </a:xfrm>
          <a:prstGeom prst="straightConnector1">
            <a:avLst/>
          </a:prstGeom>
          <a:noFill/>
          <a:ln cap="flat" cmpd="sng" w="19050">
            <a:solidFill>
              <a:srgbClr val="004F8F"/>
            </a:solidFill>
            <a:prstDash val="dash"/>
            <a:round/>
            <a:headEnd len="med" w="med" type="none"/>
            <a:tailEnd len="med" w="med" type="none"/>
          </a:ln>
        </p:spPr>
      </p:cxnSp>
      <p:sp>
        <p:nvSpPr>
          <p:cNvPr id="107" name="Google Shape;107;p20"/>
          <p:cNvSpPr/>
          <p:nvPr/>
        </p:nvSpPr>
        <p:spPr>
          <a:xfrm>
            <a:off x="501725" y="1543675"/>
            <a:ext cx="1596600" cy="3221400"/>
          </a:xfrm>
          <a:prstGeom prst="rect">
            <a:avLst/>
          </a:prstGeom>
          <a:solidFill>
            <a:srgbClr val="FFFFFF">
              <a:alpha val="721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20"/>
          <p:cNvSpPr/>
          <p:nvPr/>
        </p:nvSpPr>
        <p:spPr>
          <a:xfrm>
            <a:off x="3268500" y="1597900"/>
            <a:ext cx="5413800" cy="3221400"/>
          </a:xfrm>
          <a:prstGeom prst="rect">
            <a:avLst/>
          </a:prstGeom>
          <a:solidFill>
            <a:srgbClr val="FFFFFF">
              <a:alpha val="721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pic>
        <p:nvPicPr>
          <p:cNvPr id="355" name="Google Shape;355;p47"/>
          <p:cNvPicPr preferRelativeResize="0"/>
          <p:nvPr/>
        </p:nvPicPr>
        <p:blipFill>
          <a:blip r:embed="rId3">
            <a:alphaModFix/>
          </a:blip>
          <a:stretch>
            <a:fillRect/>
          </a:stretch>
        </p:blipFill>
        <p:spPr>
          <a:xfrm>
            <a:off x="1244650" y="1017725"/>
            <a:ext cx="6654712" cy="3820975"/>
          </a:xfrm>
          <a:prstGeom prst="rect">
            <a:avLst/>
          </a:prstGeom>
          <a:noFill/>
          <a:ln>
            <a:noFill/>
          </a:ln>
        </p:spPr>
      </p:pic>
      <p:sp>
        <p:nvSpPr>
          <p:cNvPr id="356" name="Google Shape;356;p4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Handbook</a:t>
            </a:r>
            <a:endParaRPr b="1"/>
          </a:p>
        </p:txBody>
      </p:sp>
      <p:sp>
        <p:nvSpPr>
          <p:cNvPr id="357" name="Google Shape;357;p47"/>
          <p:cNvSpPr/>
          <p:nvPr/>
        </p:nvSpPr>
        <p:spPr>
          <a:xfrm>
            <a:off x="2383675" y="3316850"/>
            <a:ext cx="4468200" cy="750000"/>
          </a:xfrm>
          <a:prstGeom prst="ellipse">
            <a:avLst/>
          </a:prstGeom>
          <a:noFill/>
          <a:ln cap="flat" cmpd="sng" w="38100">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p4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Handbook - Navigating</a:t>
            </a:r>
            <a:endParaRPr b="1"/>
          </a:p>
        </p:txBody>
      </p:sp>
      <p:pic>
        <p:nvPicPr>
          <p:cNvPr id="363" name="Google Shape;363;p48"/>
          <p:cNvPicPr preferRelativeResize="0"/>
          <p:nvPr/>
        </p:nvPicPr>
        <p:blipFill>
          <a:blip r:embed="rId3">
            <a:alphaModFix/>
          </a:blip>
          <a:stretch>
            <a:fillRect/>
          </a:stretch>
        </p:blipFill>
        <p:spPr>
          <a:xfrm>
            <a:off x="1777250" y="1159150"/>
            <a:ext cx="5339510" cy="382097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p4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Handbook -</a:t>
            </a:r>
            <a:r>
              <a:rPr b="1" lang="en"/>
              <a:t> Sections</a:t>
            </a:r>
            <a:endParaRPr b="1"/>
          </a:p>
        </p:txBody>
      </p:sp>
      <p:pic>
        <p:nvPicPr>
          <p:cNvPr id="369" name="Google Shape;369;p49"/>
          <p:cNvPicPr preferRelativeResize="0"/>
          <p:nvPr/>
        </p:nvPicPr>
        <p:blipFill>
          <a:blip r:embed="rId3">
            <a:alphaModFix/>
          </a:blip>
          <a:stretch>
            <a:fillRect/>
          </a:stretch>
        </p:blipFill>
        <p:spPr>
          <a:xfrm>
            <a:off x="1640025" y="1071325"/>
            <a:ext cx="5612814" cy="3820975"/>
          </a:xfrm>
          <a:prstGeom prst="rect">
            <a:avLst/>
          </a:prstGeom>
          <a:noFill/>
          <a:ln>
            <a:noFill/>
          </a:ln>
        </p:spPr>
      </p:pic>
      <p:sp>
        <p:nvSpPr>
          <p:cNvPr id="370" name="Google Shape;370;p49"/>
          <p:cNvSpPr/>
          <p:nvPr/>
        </p:nvSpPr>
        <p:spPr>
          <a:xfrm>
            <a:off x="4084075" y="4436275"/>
            <a:ext cx="373200" cy="366900"/>
          </a:xfrm>
          <a:prstGeom prst="ellipse">
            <a:avLst/>
          </a:prstGeom>
          <a:noFill/>
          <a:ln cap="flat" cmpd="sng" w="38100">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49"/>
          <p:cNvSpPr/>
          <p:nvPr/>
        </p:nvSpPr>
        <p:spPr>
          <a:xfrm rot="1350301">
            <a:off x="2631318" y="3798324"/>
            <a:ext cx="1519734" cy="742202"/>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200"/>
              <a:t>Press here to get to the top</a:t>
            </a:r>
            <a:endParaRPr sz="1200"/>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 name="Shape 375"/>
        <p:cNvGrpSpPr/>
        <p:nvPr/>
      </p:nvGrpSpPr>
      <p:grpSpPr>
        <a:xfrm>
          <a:off x="0" y="0"/>
          <a:ext cx="0" cy="0"/>
          <a:chOff x="0" y="0"/>
          <a:chExt cx="0" cy="0"/>
        </a:xfrm>
      </p:grpSpPr>
      <p:sp>
        <p:nvSpPr>
          <p:cNvPr id="376" name="Google Shape;376;p5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Handbook - Navigating</a:t>
            </a:r>
            <a:endParaRPr b="1"/>
          </a:p>
        </p:txBody>
      </p:sp>
      <p:pic>
        <p:nvPicPr>
          <p:cNvPr id="377" name="Google Shape;377;p50"/>
          <p:cNvPicPr preferRelativeResize="0"/>
          <p:nvPr/>
        </p:nvPicPr>
        <p:blipFill>
          <a:blip r:embed="rId3">
            <a:alphaModFix/>
          </a:blip>
          <a:stretch>
            <a:fillRect/>
          </a:stretch>
        </p:blipFill>
        <p:spPr>
          <a:xfrm>
            <a:off x="1074600" y="1126200"/>
            <a:ext cx="6671083" cy="3820976"/>
          </a:xfrm>
          <a:prstGeom prst="rect">
            <a:avLst/>
          </a:prstGeom>
          <a:noFill/>
          <a:ln cap="flat" cmpd="sng" w="9525">
            <a:solidFill>
              <a:schemeClr val="dk2"/>
            </a:solidFill>
            <a:prstDash val="solid"/>
            <a:round/>
            <a:headEnd len="sm" w="sm" type="none"/>
            <a:tailEnd len="sm" w="sm" type="none"/>
          </a:ln>
        </p:spPr>
      </p:pic>
      <p:sp>
        <p:nvSpPr>
          <p:cNvPr id="378" name="Google Shape;378;p50"/>
          <p:cNvSpPr/>
          <p:nvPr/>
        </p:nvSpPr>
        <p:spPr>
          <a:xfrm>
            <a:off x="2805050" y="1285400"/>
            <a:ext cx="373200" cy="366900"/>
          </a:xfrm>
          <a:prstGeom prst="ellipse">
            <a:avLst/>
          </a:prstGeom>
          <a:noFill/>
          <a:ln cap="flat" cmpd="sng" w="38100">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50"/>
          <p:cNvSpPr/>
          <p:nvPr/>
        </p:nvSpPr>
        <p:spPr>
          <a:xfrm rot="-1141759">
            <a:off x="3195964" y="647491"/>
            <a:ext cx="1966252" cy="922267"/>
          </a:xfrm>
          <a:prstGeom prst="lef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r">
              <a:spcBef>
                <a:spcPts val="0"/>
              </a:spcBef>
              <a:spcAft>
                <a:spcPts val="0"/>
              </a:spcAft>
              <a:buNone/>
            </a:pPr>
            <a:r>
              <a:rPr lang="en"/>
              <a:t>Press here to see navigation</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sp>
        <p:nvSpPr>
          <p:cNvPr id="384" name="Google Shape;384;p5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Outlook</a:t>
            </a:r>
            <a:endParaRPr b="1"/>
          </a:p>
        </p:txBody>
      </p:sp>
      <p:pic>
        <p:nvPicPr>
          <p:cNvPr id="385" name="Google Shape;385;p51"/>
          <p:cNvPicPr preferRelativeResize="0"/>
          <p:nvPr/>
        </p:nvPicPr>
        <p:blipFill>
          <a:blip r:embed="rId3">
            <a:alphaModFix/>
          </a:blip>
          <a:stretch>
            <a:fillRect/>
          </a:stretch>
        </p:blipFill>
        <p:spPr>
          <a:xfrm>
            <a:off x="1783075" y="1257025"/>
            <a:ext cx="5961551" cy="326827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sp>
        <p:nvSpPr>
          <p:cNvPr id="390" name="Google Shape;390;p5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Reflection and Feedback</a:t>
            </a:r>
            <a:endParaRPr b="1"/>
          </a:p>
        </p:txBody>
      </p:sp>
      <p:sp>
        <p:nvSpPr>
          <p:cNvPr id="391" name="Google Shape;391;p52"/>
          <p:cNvSpPr txBox="1"/>
          <p:nvPr>
            <p:ph idx="1" type="body"/>
          </p:nvPr>
        </p:nvSpPr>
        <p:spPr>
          <a:xfrm>
            <a:off x="311700" y="1063325"/>
            <a:ext cx="8520600" cy="3854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P</a:t>
            </a:r>
            <a:r>
              <a:rPr lang="en"/>
              <a:t>lease share your feedback in the Ekimo or Padlet</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342900" lvl="0" marL="457200" rtl="0" algn="l">
              <a:spcBef>
                <a:spcPts val="1200"/>
              </a:spcBef>
              <a:spcAft>
                <a:spcPts val="0"/>
              </a:spcAft>
              <a:buSzPts val="1800"/>
              <a:buChar char="●"/>
            </a:pPr>
            <a:r>
              <a:rPr lang="en"/>
              <a:t>Comments</a:t>
            </a:r>
            <a:endParaRPr/>
          </a:p>
          <a:p>
            <a:pPr indent="-342900" lvl="0" marL="457200" rtl="0" algn="l">
              <a:spcBef>
                <a:spcPts val="0"/>
              </a:spcBef>
              <a:spcAft>
                <a:spcPts val="0"/>
              </a:spcAft>
              <a:buSzPts val="1800"/>
              <a:buChar char="●"/>
            </a:pPr>
            <a:r>
              <a:rPr lang="en"/>
              <a:t>Questions</a:t>
            </a:r>
            <a:endParaRPr/>
          </a:p>
          <a:p>
            <a:pPr indent="-342900" lvl="0" marL="457200" rtl="0" algn="l">
              <a:spcBef>
                <a:spcPts val="0"/>
              </a:spcBef>
              <a:spcAft>
                <a:spcPts val="0"/>
              </a:spcAft>
              <a:buSzPts val="1800"/>
              <a:buChar char="●"/>
            </a:pPr>
            <a:r>
              <a:rPr lang="en"/>
              <a:t>Keywords</a:t>
            </a:r>
            <a:endParaRPr/>
          </a:p>
          <a:p>
            <a:pPr indent="-342900" lvl="0" marL="457200" rtl="0" algn="l">
              <a:spcBef>
                <a:spcPts val="0"/>
              </a:spcBef>
              <a:spcAft>
                <a:spcPts val="0"/>
              </a:spcAft>
              <a:buSzPts val="1800"/>
              <a:buChar char="●"/>
            </a:pPr>
            <a:r>
              <a:rPr lang="en"/>
              <a:t>What you noticed (e.g. Aha-moments)</a:t>
            </a:r>
            <a:endParaRPr/>
          </a:p>
          <a:p>
            <a:pPr indent="-342900" lvl="0" marL="457200" rtl="0" algn="l">
              <a:spcBef>
                <a:spcPts val="0"/>
              </a:spcBef>
              <a:spcAft>
                <a:spcPts val="0"/>
              </a:spcAft>
              <a:buSzPts val="1800"/>
              <a:buChar char="●"/>
            </a:pPr>
            <a:r>
              <a:rPr lang="en"/>
              <a:t>What you wonder (e.g. what you would like to learn more about)</a:t>
            </a:r>
            <a:endParaRPr/>
          </a:p>
        </p:txBody>
      </p:sp>
      <p:sp>
        <p:nvSpPr>
          <p:cNvPr id="392" name="Google Shape;392;p52"/>
          <p:cNvSpPr/>
          <p:nvPr/>
        </p:nvSpPr>
        <p:spPr>
          <a:xfrm>
            <a:off x="6651925" y="1017725"/>
            <a:ext cx="1811400" cy="18594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93" name="Google Shape;393;p52"/>
          <p:cNvPicPr preferRelativeResize="0"/>
          <p:nvPr/>
        </p:nvPicPr>
        <p:blipFill>
          <a:blip r:embed="rId3">
            <a:alphaModFix/>
          </a:blip>
          <a:stretch>
            <a:fillRect/>
          </a:stretch>
        </p:blipFill>
        <p:spPr>
          <a:xfrm>
            <a:off x="4820500" y="1642050"/>
            <a:ext cx="1506965" cy="1859400"/>
          </a:xfrm>
          <a:prstGeom prst="rect">
            <a:avLst/>
          </a:prstGeom>
          <a:noFill/>
          <a:ln>
            <a:noFill/>
          </a:ln>
        </p:spPr>
      </p:pic>
      <p:pic>
        <p:nvPicPr>
          <p:cNvPr id="394" name="Google Shape;394;p52"/>
          <p:cNvPicPr preferRelativeResize="0"/>
          <p:nvPr/>
        </p:nvPicPr>
        <p:blipFill>
          <a:blip r:embed="rId4">
            <a:alphaModFix/>
          </a:blip>
          <a:stretch>
            <a:fillRect/>
          </a:stretch>
        </p:blipFill>
        <p:spPr>
          <a:xfrm>
            <a:off x="6886675" y="1233050"/>
            <a:ext cx="1428750" cy="1428750"/>
          </a:xfrm>
          <a:prstGeom prst="rect">
            <a:avLst/>
          </a:prstGeom>
          <a:noFill/>
          <a:ln>
            <a:noFill/>
          </a:ln>
        </p:spPr>
      </p:pic>
      <p:sp>
        <p:nvSpPr>
          <p:cNvPr id="395" name="Google Shape;395;p52"/>
          <p:cNvSpPr/>
          <p:nvPr/>
        </p:nvSpPr>
        <p:spPr>
          <a:xfrm>
            <a:off x="4199550" y="4517525"/>
            <a:ext cx="4445700" cy="4002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52"/>
          <p:cNvSpPr txBox="1"/>
          <p:nvPr/>
        </p:nvSpPr>
        <p:spPr>
          <a:xfrm>
            <a:off x="4647325" y="4517525"/>
            <a:ext cx="3816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u="sng">
                <a:solidFill>
                  <a:schemeClr val="hlink"/>
                </a:solidFill>
                <a:hlinkClick r:id="rId5"/>
              </a:rPr>
              <a:t>https://app.edkimo.com/feedback/gulhawu</a:t>
            </a:r>
            <a:r>
              <a:rPr lang="en"/>
              <a:t>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12" name="Shape 112"/>
        <p:cNvGrpSpPr/>
        <p:nvPr/>
      </p:nvGrpSpPr>
      <p:grpSpPr>
        <a:xfrm>
          <a:off x="0" y="0"/>
          <a:ext cx="0" cy="0"/>
          <a:chOff x="0" y="0"/>
          <a:chExt cx="0" cy="0"/>
        </a:xfrm>
      </p:grpSpPr>
      <p:sp>
        <p:nvSpPr>
          <p:cNvPr id="113" name="Google Shape;113;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Ideas</a:t>
            </a:r>
            <a:endParaRPr/>
          </a:p>
        </p:txBody>
      </p:sp>
      <p:sp>
        <p:nvSpPr>
          <p:cNvPr id="114" name="Google Shape;114;p2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20000"/>
          </a:bodyPr>
          <a:lstStyle/>
          <a:p>
            <a:pPr indent="-342900" lvl="0" marL="457200" rtl="0" algn="l">
              <a:spcBef>
                <a:spcPts val="0"/>
              </a:spcBef>
              <a:spcAft>
                <a:spcPts val="0"/>
              </a:spcAft>
              <a:buSzPts val="1800"/>
              <a:buChar char="●"/>
            </a:pPr>
            <a:r>
              <a:rPr lang="en"/>
              <a:t>Explain that the portal is teachers’ tool to </a:t>
            </a:r>
            <a:endParaRPr/>
          </a:p>
          <a:p>
            <a:pPr indent="-317500" lvl="1" marL="914400" rtl="0" algn="l">
              <a:spcBef>
                <a:spcPts val="0"/>
              </a:spcBef>
              <a:spcAft>
                <a:spcPts val="0"/>
              </a:spcAft>
              <a:buSzPts val="1400"/>
              <a:buChar char="○"/>
            </a:pPr>
            <a:r>
              <a:rPr lang="en"/>
              <a:t>Create paths/tasks</a:t>
            </a:r>
            <a:endParaRPr/>
          </a:p>
          <a:p>
            <a:pPr indent="-317500" lvl="1" marL="914400" rtl="0" algn="l">
              <a:spcBef>
                <a:spcPts val="0"/>
              </a:spcBef>
              <a:spcAft>
                <a:spcPts val="0"/>
              </a:spcAft>
              <a:buSzPts val="1400"/>
              <a:buChar char="○"/>
            </a:pPr>
            <a:r>
              <a:rPr lang="en"/>
              <a:t>Delete paths/tasks</a:t>
            </a:r>
            <a:endParaRPr/>
          </a:p>
          <a:p>
            <a:pPr indent="-317500" lvl="1" marL="914400" rtl="0" algn="l">
              <a:spcBef>
                <a:spcPts val="0"/>
              </a:spcBef>
              <a:spcAft>
                <a:spcPts val="0"/>
              </a:spcAft>
              <a:buSzPts val="1400"/>
              <a:buChar char="○"/>
            </a:pPr>
            <a:r>
              <a:rPr lang="en"/>
              <a:t>Manage paths/tasks</a:t>
            </a:r>
            <a:endParaRPr/>
          </a:p>
          <a:p>
            <a:pPr indent="-342900" lvl="0" marL="457200" rtl="0" algn="l">
              <a:spcBef>
                <a:spcPts val="0"/>
              </a:spcBef>
              <a:spcAft>
                <a:spcPts val="0"/>
              </a:spcAft>
              <a:buSzPts val="1800"/>
              <a:buChar char="●"/>
            </a:pPr>
            <a:r>
              <a:rPr lang="en"/>
              <a:t>Explain the concept of Paths</a:t>
            </a:r>
            <a:endParaRPr/>
          </a:p>
          <a:p>
            <a:pPr indent="-317500" lvl="1" marL="914400" rtl="0" algn="l">
              <a:spcBef>
                <a:spcPts val="0"/>
              </a:spcBef>
              <a:spcAft>
                <a:spcPts val="0"/>
              </a:spcAft>
              <a:buSzPts val="1400"/>
              <a:buChar char="○"/>
            </a:pPr>
            <a:r>
              <a:rPr lang="en"/>
              <a:t>Specific sequence of tasks</a:t>
            </a:r>
            <a:endParaRPr/>
          </a:p>
          <a:p>
            <a:pPr indent="-317500" lvl="1" marL="914400" rtl="0" algn="l">
              <a:spcBef>
                <a:spcPts val="0"/>
              </a:spcBef>
              <a:spcAft>
                <a:spcPts val="0"/>
              </a:spcAft>
              <a:buSzPts val="1400"/>
              <a:buChar char="○"/>
            </a:pPr>
            <a:r>
              <a:rPr lang="en"/>
              <a:t>Students can access the path in the app, using the unique path code</a:t>
            </a:r>
            <a:endParaRPr/>
          </a:p>
          <a:p>
            <a:pPr indent="-342900" lvl="0" marL="457200" rtl="0" algn="l">
              <a:spcBef>
                <a:spcPts val="0"/>
              </a:spcBef>
              <a:spcAft>
                <a:spcPts val="0"/>
              </a:spcAft>
              <a:buSzPts val="1800"/>
              <a:buChar char="●"/>
            </a:pPr>
            <a:r>
              <a:rPr lang="en"/>
              <a:t>Explain the concept of Tasks</a:t>
            </a:r>
            <a:endParaRPr/>
          </a:p>
          <a:p>
            <a:pPr indent="-317500" lvl="1" marL="914400" rtl="0" algn="l">
              <a:spcBef>
                <a:spcPts val="0"/>
              </a:spcBef>
              <a:spcAft>
                <a:spcPts val="0"/>
              </a:spcAft>
              <a:buSzPts val="1400"/>
              <a:buChar char="○"/>
            </a:pPr>
            <a:r>
              <a:rPr lang="en"/>
              <a:t>Tasks are organized into families of tasks</a:t>
            </a:r>
            <a:endParaRPr/>
          </a:p>
          <a:p>
            <a:pPr indent="-317500" lvl="1" marL="914400" rtl="0" algn="l">
              <a:spcBef>
                <a:spcPts val="0"/>
              </a:spcBef>
              <a:spcAft>
                <a:spcPts val="0"/>
              </a:spcAft>
              <a:buSzPts val="1400"/>
              <a:buChar char="○"/>
            </a:pPr>
            <a:r>
              <a:rPr lang="en"/>
              <a:t>Each task family includes various scenarios</a:t>
            </a:r>
            <a:endParaRPr/>
          </a:p>
          <a:p>
            <a:pPr indent="-317500" lvl="1" marL="914400" rtl="0" algn="l">
              <a:spcBef>
                <a:spcPts val="0"/>
              </a:spcBef>
              <a:spcAft>
                <a:spcPts val="0"/>
              </a:spcAft>
              <a:buSzPts val="1400"/>
              <a:buChar char="○"/>
            </a:pPr>
            <a:r>
              <a:rPr lang="en"/>
              <a:t>Teachers can select if students should</a:t>
            </a:r>
            <a:endParaRPr/>
          </a:p>
          <a:p>
            <a:pPr indent="-317500" lvl="2" marL="1371600" rtl="0" algn="l">
              <a:spcBef>
                <a:spcPts val="0"/>
              </a:spcBef>
              <a:spcAft>
                <a:spcPts val="0"/>
              </a:spcAft>
              <a:buSzPts val="1400"/>
              <a:buChar char="■"/>
            </a:pPr>
            <a:r>
              <a:rPr lang="en"/>
              <a:t>Select/Create code blocks and sequence them (Implement code)</a:t>
            </a:r>
            <a:endParaRPr/>
          </a:p>
          <a:p>
            <a:pPr indent="-317500" lvl="2" marL="1371600" rtl="0" algn="l">
              <a:spcBef>
                <a:spcPts val="0"/>
              </a:spcBef>
              <a:spcAft>
                <a:spcPts val="0"/>
              </a:spcAft>
              <a:buSzPts val="1400"/>
              <a:buChar char="■"/>
            </a:pPr>
            <a:r>
              <a:rPr lang="en"/>
              <a:t>Re-arrange and piece together given code blocks or code fragments (Parsons puzzle)</a:t>
            </a:r>
            <a:endParaRPr/>
          </a:p>
          <a:p>
            <a:pPr indent="-317500" lvl="2" marL="1371600" rtl="0" algn="l">
              <a:spcBef>
                <a:spcPts val="0"/>
              </a:spcBef>
              <a:spcAft>
                <a:spcPts val="0"/>
              </a:spcAft>
              <a:buSzPts val="1400"/>
              <a:buChar char="■"/>
            </a:pPr>
            <a:r>
              <a:rPr lang="en"/>
              <a:t>Find the error in a given code (Find the error)</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22"/>
          <p:cNvSpPr/>
          <p:nvPr/>
        </p:nvSpPr>
        <p:spPr>
          <a:xfrm>
            <a:off x="5175850" y="4060500"/>
            <a:ext cx="3795600" cy="1083000"/>
          </a:xfrm>
          <a:prstGeom prst="horizontalScroll">
            <a:avLst>
              <a:gd fmla="val 12500" name="adj"/>
            </a:avLst>
          </a:prstGeom>
          <a:solidFill>
            <a:srgbClr val="F6B26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22"/>
          <p:cNvSpPr txBox="1"/>
          <p:nvPr>
            <p:ph type="title"/>
          </p:nvPr>
        </p:nvSpPr>
        <p:spPr>
          <a:xfrm>
            <a:off x="311700" y="445025"/>
            <a:ext cx="78984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Aspects of &lt;colette/&gt;</a:t>
            </a:r>
            <a:endParaRPr b="1"/>
          </a:p>
        </p:txBody>
      </p:sp>
      <p:sp>
        <p:nvSpPr>
          <p:cNvPr id="121" name="Google Shape;121;p22"/>
          <p:cNvSpPr/>
          <p:nvPr/>
        </p:nvSpPr>
        <p:spPr>
          <a:xfrm rot="1317351">
            <a:off x="3982607" y="255516"/>
            <a:ext cx="1198742" cy="1447872"/>
          </a:xfrm>
          <a:prstGeom prst="curvedRightArrow">
            <a:avLst>
              <a:gd fmla="val 25000" name="adj1"/>
              <a:gd fmla="val 50000" name="adj2"/>
              <a:gd fmla="val 25000" name="adj3"/>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22"/>
          <p:cNvSpPr/>
          <p:nvPr/>
        </p:nvSpPr>
        <p:spPr>
          <a:xfrm>
            <a:off x="5098400" y="890250"/>
            <a:ext cx="3209100" cy="1037400"/>
          </a:xfrm>
          <a:prstGeom prst="horizontalScroll">
            <a:avLst>
              <a:gd fmla="val 12500" name="adj"/>
            </a:avLst>
          </a:prstGeom>
          <a:solidFill>
            <a:srgbClr val="F6B26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22"/>
          <p:cNvSpPr txBox="1"/>
          <p:nvPr>
            <p:ph idx="1" type="body"/>
          </p:nvPr>
        </p:nvSpPr>
        <p:spPr>
          <a:xfrm>
            <a:off x="5778800" y="1152475"/>
            <a:ext cx="2977200" cy="3903600"/>
          </a:xfrm>
          <a:prstGeom prst="rect">
            <a:avLst/>
          </a:prstGeom>
        </p:spPr>
        <p:txBody>
          <a:bodyPr anchorCtr="0" anchor="t" bIns="91425" lIns="91425" spcFirstLastPara="1" rIns="91425" wrap="square" tIns="91425">
            <a:normAutofit lnSpcReduction="10000"/>
          </a:bodyPr>
          <a:lstStyle/>
          <a:p>
            <a:pPr indent="0" lvl="0" marL="0" rtl="0" algn="l">
              <a:lnSpc>
                <a:spcPct val="100000"/>
              </a:lnSpc>
              <a:spcBef>
                <a:spcPts val="0"/>
              </a:spcBef>
              <a:spcAft>
                <a:spcPts val="0"/>
              </a:spcAft>
              <a:buNone/>
            </a:pPr>
            <a:r>
              <a:rPr lang="en"/>
              <a:t>		Web portal for </a:t>
            </a:r>
            <a:endParaRPr/>
          </a:p>
          <a:p>
            <a:pPr indent="457200" lvl="0" marL="457200" rtl="0" algn="l">
              <a:lnSpc>
                <a:spcPct val="100000"/>
              </a:lnSpc>
              <a:spcBef>
                <a:spcPts val="0"/>
              </a:spcBef>
              <a:spcAft>
                <a:spcPts val="0"/>
              </a:spcAft>
              <a:buNone/>
            </a:pPr>
            <a:r>
              <a:rPr lang="en"/>
              <a:t>teachers</a:t>
            </a:r>
            <a:endParaRPr/>
          </a:p>
          <a:p>
            <a:pPr indent="457200" lvl="0" marL="45720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rPr lang="en"/>
              <a:t>App for students</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rPr lang="en"/>
              <a:t>Tasks that integrate CT into school mathematics</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rPr lang="en"/>
              <a:t>Teacher trainings</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rPr lang="en"/>
              <a:t>		Handbook for </a:t>
            </a:r>
            <a:endParaRPr/>
          </a:p>
          <a:p>
            <a:pPr indent="457200" lvl="0" marL="457200" rtl="0" algn="l">
              <a:lnSpc>
                <a:spcPct val="100000"/>
              </a:lnSpc>
              <a:spcBef>
                <a:spcPts val="0"/>
              </a:spcBef>
              <a:spcAft>
                <a:spcPts val="0"/>
              </a:spcAft>
              <a:buNone/>
            </a:pPr>
            <a:r>
              <a:rPr lang="en"/>
              <a:t>educators and </a:t>
            </a:r>
            <a:endParaRPr/>
          </a:p>
          <a:p>
            <a:pPr indent="457200" lvl="0" marL="457200" rtl="0" algn="l">
              <a:lnSpc>
                <a:spcPct val="100000"/>
              </a:lnSpc>
              <a:spcBef>
                <a:spcPts val="0"/>
              </a:spcBef>
              <a:spcAft>
                <a:spcPts val="0"/>
              </a:spcAft>
              <a:buNone/>
            </a:pPr>
            <a:r>
              <a:rPr lang="en"/>
              <a:t>teachers</a:t>
            </a:r>
            <a:endParaRPr/>
          </a:p>
        </p:txBody>
      </p:sp>
      <p:sp>
        <p:nvSpPr>
          <p:cNvPr id="124" name="Google Shape;124;p22"/>
          <p:cNvSpPr txBox="1"/>
          <p:nvPr/>
        </p:nvSpPr>
        <p:spPr>
          <a:xfrm>
            <a:off x="5494000" y="423575"/>
            <a:ext cx="2977200" cy="6156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Clr>
                <a:schemeClr val="dk1"/>
              </a:buClr>
              <a:buSzPts val="1100"/>
              <a:buFont typeface="Arial"/>
              <a:buNone/>
            </a:pPr>
            <a:r>
              <a:rPr b="1" lang="en" sz="2800">
                <a:solidFill>
                  <a:schemeClr val="dk1"/>
                </a:solidFill>
              </a:rPr>
              <a:t>Our focus today</a:t>
            </a:r>
            <a:endParaRPr b="1"/>
          </a:p>
        </p:txBody>
      </p:sp>
      <p:pic>
        <p:nvPicPr>
          <p:cNvPr id="125" name="Google Shape;125;p22"/>
          <p:cNvPicPr preferRelativeResize="0"/>
          <p:nvPr/>
        </p:nvPicPr>
        <p:blipFill>
          <a:blip r:embed="rId3">
            <a:alphaModFix/>
          </a:blip>
          <a:stretch>
            <a:fillRect/>
          </a:stretch>
        </p:blipFill>
        <p:spPr>
          <a:xfrm>
            <a:off x="609600" y="1087500"/>
            <a:ext cx="5868139" cy="390360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In this Module</a:t>
            </a:r>
            <a:endParaRPr b="1"/>
          </a:p>
        </p:txBody>
      </p:sp>
      <p:sp>
        <p:nvSpPr>
          <p:cNvPr id="131" name="Google Shape;131;p23"/>
          <p:cNvSpPr txBox="1"/>
          <p:nvPr>
            <p:ph idx="1" type="body"/>
          </p:nvPr>
        </p:nvSpPr>
        <p:spPr>
          <a:xfrm>
            <a:off x="311700" y="1152475"/>
            <a:ext cx="8520600" cy="39372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a:t>&lt;colette/&gt; is a two-component system</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rPr lang="en"/>
              <a:t>Registration for the Web Portal</a:t>
            </a:r>
            <a:endParaRPr/>
          </a:p>
          <a:p>
            <a:pPr indent="0" lvl="0" marL="0" rtl="0" algn="l">
              <a:spcBef>
                <a:spcPts val="1200"/>
              </a:spcBef>
              <a:spcAft>
                <a:spcPts val="0"/>
              </a:spcAft>
              <a:buNone/>
            </a:pPr>
            <a:r>
              <a:rPr lang="en"/>
              <a:t>In the Web Portal:</a:t>
            </a:r>
            <a:endParaRPr/>
          </a:p>
          <a:p>
            <a:pPr indent="-342900" lvl="0" marL="457200" rtl="0" algn="l">
              <a:spcBef>
                <a:spcPts val="1200"/>
              </a:spcBef>
              <a:spcAft>
                <a:spcPts val="0"/>
              </a:spcAft>
              <a:buSzPts val="1800"/>
              <a:buChar char="●"/>
            </a:pPr>
            <a:r>
              <a:rPr lang="en"/>
              <a:t>What is a</a:t>
            </a:r>
            <a:r>
              <a:rPr lang="en"/>
              <a:t> </a:t>
            </a:r>
            <a:r>
              <a:rPr lang="en">
                <a:solidFill>
                  <a:srgbClr val="3290C0"/>
                </a:solidFill>
              </a:rPr>
              <a:t>Path </a:t>
            </a:r>
            <a:r>
              <a:rPr lang="en"/>
              <a:t>and how to create it</a:t>
            </a:r>
            <a:endParaRPr/>
          </a:p>
          <a:p>
            <a:pPr indent="-342900" lvl="0" marL="457200" rtl="0" algn="l">
              <a:spcBef>
                <a:spcPts val="0"/>
              </a:spcBef>
              <a:spcAft>
                <a:spcPts val="0"/>
              </a:spcAft>
              <a:buSzPts val="1800"/>
              <a:buChar char="●"/>
            </a:pPr>
            <a:r>
              <a:rPr lang="en"/>
              <a:t>What is a </a:t>
            </a:r>
            <a:r>
              <a:rPr lang="en">
                <a:solidFill>
                  <a:srgbClr val="3290C0"/>
                </a:solidFill>
              </a:rPr>
              <a:t>Task</a:t>
            </a:r>
            <a:r>
              <a:rPr lang="en"/>
              <a:t> and how to add it to a path</a:t>
            </a:r>
            <a:endParaRPr/>
          </a:p>
        </p:txBody>
      </p:sp>
      <p:pic>
        <p:nvPicPr>
          <p:cNvPr id="132" name="Google Shape;132;p23"/>
          <p:cNvPicPr preferRelativeResize="0"/>
          <p:nvPr/>
        </p:nvPicPr>
        <p:blipFill>
          <a:blip r:embed="rId3">
            <a:alphaModFix/>
          </a:blip>
          <a:stretch>
            <a:fillRect/>
          </a:stretch>
        </p:blipFill>
        <p:spPr>
          <a:xfrm>
            <a:off x="5961675" y="201275"/>
            <a:ext cx="2775576" cy="2775576"/>
          </a:xfrm>
          <a:prstGeom prst="rect">
            <a:avLst/>
          </a:prstGeom>
          <a:noFill/>
          <a:ln>
            <a:noFill/>
          </a:ln>
        </p:spPr>
      </p:pic>
      <p:pic>
        <p:nvPicPr>
          <p:cNvPr id="133" name="Google Shape;133;p23"/>
          <p:cNvPicPr preferRelativeResize="0"/>
          <p:nvPr/>
        </p:nvPicPr>
        <p:blipFill rotWithShape="1">
          <a:blip r:embed="rId4">
            <a:alphaModFix/>
          </a:blip>
          <a:srcRect b="82080" l="87777" r="0" t="0"/>
          <a:stretch/>
        </p:blipFill>
        <p:spPr>
          <a:xfrm>
            <a:off x="7941163" y="3512200"/>
            <a:ext cx="717224" cy="699500"/>
          </a:xfrm>
          <a:prstGeom prst="rect">
            <a:avLst/>
          </a:prstGeom>
          <a:noFill/>
          <a:ln>
            <a:noFill/>
          </a:ln>
        </p:spPr>
      </p:pic>
      <p:pic>
        <p:nvPicPr>
          <p:cNvPr id="134" name="Google Shape;134;p23"/>
          <p:cNvPicPr preferRelativeResize="0"/>
          <p:nvPr/>
        </p:nvPicPr>
        <p:blipFill>
          <a:blip r:embed="rId5">
            <a:alphaModFix/>
          </a:blip>
          <a:stretch>
            <a:fillRect/>
          </a:stretch>
        </p:blipFill>
        <p:spPr>
          <a:xfrm>
            <a:off x="1312075" y="1711400"/>
            <a:ext cx="2441513" cy="1412700"/>
          </a:xfrm>
          <a:prstGeom prst="rect">
            <a:avLst/>
          </a:prstGeom>
          <a:noFill/>
          <a:ln>
            <a:noFill/>
          </a:ln>
        </p:spPr>
      </p:pic>
      <p:sp>
        <p:nvSpPr>
          <p:cNvPr id="135" name="Google Shape;135;p23"/>
          <p:cNvSpPr txBox="1"/>
          <p:nvPr/>
        </p:nvSpPr>
        <p:spPr>
          <a:xfrm>
            <a:off x="757200" y="2731700"/>
            <a:ext cx="17061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chemeClr val="dk2"/>
                </a:solidFill>
              </a:rPr>
              <a:t>Student Mobile App</a:t>
            </a:r>
            <a:endParaRPr sz="1300">
              <a:solidFill>
                <a:schemeClr val="dk2"/>
              </a:solidFill>
            </a:endParaRPr>
          </a:p>
        </p:txBody>
      </p:sp>
      <p:sp>
        <p:nvSpPr>
          <p:cNvPr id="136" name="Google Shape;136;p23"/>
          <p:cNvSpPr txBox="1"/>
          <p:nvPr/>
        </p:nvSpPr>
        <p:spPr>
          <a:xfrm>
            <a:off x="2807400" y="2731700"/>
            <a:ext cx="18987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chemeClr val="dk2"/>
                </a:solidFill>
              </a:rPr>
              <a:t>Teacher Web Portal</a:t>
            </a:r>
            <a:endParaRPr sz="1300">
              <a:solidFill>
                <a:schemeClr val="dk2"/>
              </a:solidFill>
            </a:endParaRPr>
          </a:p>
        </p:txBody>
      </p:sp>
      <p:pic>
        <p:nvPicPr>
          <p:cNvPr id="137" name="Google Shape;137;p23"/>
          <p:cNvPicPr preferRelativeResize="0"/>
          <p:nvPr/>
        </p:nvPicPr>
        <p:blipFill rotWithShape="1">
          <a:blip r:embed="rId4">
            <a:alphaModFix/>
          </a:blip>
          <a:srcRect b="61977" l="79610" r="10409" t="17447"/>
          <a:stretch/>
        </p:blipFill>
        <p:spPr>
          <a:xfrm>
            <a:off x="6344275" y="3460375"/>
            <a:ext cx="585625" cy="803150"/>
          </a:xfrm>
          <a:prstGeom prst="rect">
            <a:avLst/>
          </a:prstGeom>
          <a:noFill/>
          <a:ln>
            <a:noFill/>
          </a:ln>
        </p:spPr>
      </p:pic>
      <p:sp>
        <p:nvSpPr>
          <p:cNvPr id="138" name="Google Shape;138;p23"/>
          <p:cNvSpPr txBox="1"/>
          <p:nvPr/>
        </p:nvSpPr>
        <p:spPr>
          <a:xfrm>
            <a:off x="6345675" y="4150750"/>
            <a:ext cx="5262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chemeClr val="dk2"/>
                </a:solidFill>
              </a:rPr>
              <a:t>App</a:t>
            </a:r>
            <a:endParaRPr sz="1300">
              <a:solidFill>
                <a:schemeClr val="dk2"/>
              </a:solidFill>
            </a:endParaRPr>
          </a:p>
        </p:txBody>
      </p:sp>
      <p:sp>
        <p:nvSpPr>
          <p:cNvPr id="139" name="Google Shape;139;p23"/>
          <p:cNvSpPr txBox="1"/>
          <p:nvPr/>
        </p:nvSpPr>
        <p:spPr>
          <a:xfrm>
            <a:off x="7941113" y="4150750"/>
            <a:ext cx="7173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chemeClr val="dk2"/>
                </a:solidFill>
              </a:rPr>
              <a:t>Portal</a:t>
            </a:r>
            <a:endParaRPr sz="1300">
              <a:solidFill>
                <a:schemeClr val="dk2"/>
              </a:solidFill>
            </a:endParaRPr>
          </a:p>
        </p:txBody>
      </p:sp>
      <p:sp>
        <p:nvSpPr>
          <p:cNvPr id="140" name="Google Shape;140;p23"/>
          <p:cNvSpPr/>
          <p:nvPr/>
        </p:nvSpPr>
        <p:spPr>
          <a:xfrm rot="5400000">
            <a:off x="7248550" y="2263225"/>
            <a:ext cx="340200" cy="1715700"/>
          </a:xfrm>
          <a:prstGeom prst="leftBrace">
            <a:avLst>
              <a:gd fmla="val 50000" name="adj1"/>
              <a:gd fmla="val 49438" name="adj2"/>
            </a:avLst>
          </a:prstGeom>
          <a:noFill/>
          <a:ln cap="flat" cmpd="sng" w="38100">
            <a:solidFill>
              <a:srgbClr val="3290C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pic>
        <p:nvPicPr>
          <p:cNvPr id="145" name="Google Shape;145;p24"/>
          <p:cNvPicPr preferRelativeResize="0"/>
          <p:nvPr/>
        </p:nvPicPr>
        <p:blipFill>
          <a:blip r:embed="rId3">
            <a:alphaModFix/>
          </a:blip>
          <a:stretch>
            <a:fillRect/>
          </a:stretch>
        </p:blipFill>
        <p:spPr>
          <a:xfrm>
            <a:off x="4073925" y="894848"/>
            <a:ext cx="4718376" cy="4248649"/>
          </a:xfrm>
          <a:prstGeom prst="rect">
            <a:avLst/>
          </a:prstGeom>
          <a:noFill/>
          <a:ln>
            <a:noFill/>
          </a:ln>
        </p:spPr>
      </p:pic>
      <p:pic>
        <p:nvPicPr>
          <p:cNvPr id="146" name="Google Shape;146;p24"/>
          <p:cNvPicPr preferRelativeResize="0"/>
          <p:nvPr/>
        </p:nvPicPr>
        <p:blipFill>
          <a:blip r:embed="rId4">
            <a:alphaModFix/>
          </a:blip>
          <a:stretch>
            <a:fillRect/>
          </a:stretch>
        </p:blipFill>
        <p:spPr>
          <a:xfrm>
            <a:off x="194126" y="424400"/>
            <a:ext cx="2045001" cy="4542449"/>
          </a:xfrm>
          <a:prstGeom prst="rect">
            <a:avLst/>
          </a:prstGeom>
          <a:noFill/>
          <a:ln>
            <a:noFill/>
          </a:ln>
        </p:spPr>
      </p:pic>
      <p:pic>
        <p:nvPicPr>
          <p:cNvPr id="147" name="Google Shape;147;p24"/>
          <p:cNvPicPr preferRelativeResize="0"/>
          <p:nvPr/>
        </p:nvPicPr>
        <p:blipFill>
          <a:blip r:embed="rId5">
            <a:alphaModFix/>
          </a:blip>
          <a:stretch>
            <a:fillRect/>
          </a:stretch>
        </p:blipFill>
        <p:spPr>
          <a:xfrm>
            <a:off x="4181354" y="217300"/>
            <a:ext cx="2377800" cy="792600"/>
          </a:xfrm>
          <a:prstGeom prst="rect">
            <a:avLst/>
          </a:prstGeom>
          <a:noFill/>
          <a:ln>
            <a:noFill/>
          </a:ln>
        </p:spPr>
      </p:pic>
      <p:pic>
        <p:nvPicPr>
          <p:cNvPr id="148" name="Google Shape;148;p24"/>
          <p:cNvPicPr preferRelativeResize="0"/>
          <p:nvPr/>
        </p:nvPicPr>
        <p:blipFill>
          <a:blip r:embed="rId6">
            <a:alphaModFix/>
          </a:blip>
          <a:stretch>
            <a:fillRect/>
          </a:stretch>
        </p:blipFill>
        <p:spPr>
          <a:xfrm>
            <a:off x="1632400" y="2698675"/>
            <a:ext cx="2441513" cy="1412700"/>
          </a:xfrm>
          <a:prstGeom prst="rect">
            <a:avLst/>
          </a:prstGeom>
          <a:noFill/>
          <a:ln>
            <a:noFill/>
          </a:ln>
        </p:spPr>
      </p:pic>
      <p:sp>
        <p:nvSpPr>
          <p:cNvPr id="149" name="Google Shape;149;p24"/>
          <p:cNvSpPr/>
          <p:nvPr/>
        </p:nvSpPr>
        <p:spPr>
          <a:xfrm rot="-7009473">
            <a:off x="585511" y="2716220"/>
            <a:ext cx="1007180" cy="708259"/>
          </a:xfrm>
          <a:prstGeom prst="curvedDownArrow">
            <a:avLst>
              <a:gd fmla="val 25000" name="adj1"/>
              <a:gd fmla="val 50000" name="adj2"/>
              <a:gd fmla="val 25000" name="adj3"/>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24"/>
          <p:cNvSpPr/>
          <p:nvPr/>
        </p:nvSpPr>
        <p:spPr>
          <a:xfrm rot="-3194100">
            <a:off x="3314335" y="2041232"/>
            <a:ext cx="1015982" cy="498781"/>
          </a:xfrm>
          <a:prstGeom prst="curvedDownArrow">
            <a:avLst>
              <a:gd fmla="val 25000" name="adj1"/>
              <a:gd fmla="val 50000" name="adj2"/>
              <a:gd fmla="val 25000" name="adj3"/>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pic>
        <p:nvPicPr>
          <p:cNvPr id="155" name="Google Shape;155;p25"/>
          <p:cNvPicPr preferRelativeResize="0"/>
          <p:nvPr/>
        </p:nvPicPr>
        <p:blipFill>
          <a:blip r:embed="rId3">
            <a:alphaModFix/>
          </a:blip>
          <a:stretch>
            <a:fillRect/>
          </a:stretch>
        </p:blipFill>
        <p:spPr>
          <a:xfrm>
            <a:off x="4786575" y="1684074"/>
            <a:ext cx="3841885" cy="3459425"/>
          </a:xfrm>
          <a:prstGeom prst="rect">
            <a:avLst/>
          </a:prstGeom>
          <a:noFill/>
          <a:ln>
            <a:noFill/>
          </a:ln>
        </p:spPr>
      </p:pic>
      <p:pic>
        <p:nvPicPr>
          <p:cNvPr id="156" name="Google Shape;156;p25"/>
          <p:cNvPicPr preferRelativeResize="0"/>
          <p:nvPr/>
        </p:nvPicPr>
        <p:blipFill rotWithShape="1">
          <a:blip r:embed="rId4">
            <a:alphaModFix/>
          </a:blip>
          <a:srcRect b="23948" l="0" r="56318" t="0"/>
          <a:stretch/>
        </p:blipFill>
        <p:spPr>
          <a:xfrm>
            <a:off x="3292650" y="496325"/>
            <a:ext cx="840075" cy="846298"/>
          </a:xfrm>
          <a:prstGeom prst="rect">
            <a:avLst/>
          </a:prstGeom>
          <a:noFill/>
          <a:ln>
            <a:noFill/>
          </a:ln>
        </p:spPr>
      </p:pic>
      <p:sp>
        <p:nvSpPr>
          <p:cNvPr id="157" name="Google Shape;157;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Web Portal </a:t>
            </a:r>
            <a:endParaRPr b="1"/>
          </a:p>
        </p:txBody>
      </p:sp>
      <p:sp>
        <p:nvSpPr>
          <p:cNvPr id="158" name="Google Shape;158;p25"/>
          <p:cNvSpPr txBox="1"/>
          <p:nvPr>
            <p:ph idx="1" type="body"/>
          </p:nvPr>
        </p:nvSpPr>
        <p:spPr>
          <a:xfrm>
            <a:off x="421725" y="1152475"/>
            <a:ext cx="84105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We worked in the app (in role of students) on a sequence of tasks called </a:t>
            </a:r>
            <a:r>
              <a:rPr lang="en">
                <a:solidFill>
                  <a:srgbClr val="3290C0"/>
                </a:solidFill>
              </a:rPr>
              <a:t>Path</a:t>
            </a:r>
            <a:endParaRPr>
              <a:solidFill>
                <a:srgbClr val="3290C0"/>
              </a:solidFill>
            </a:endParaRPr>
          </a:p>
          <a:p>
            <a:pPr indent="-342900" lvl="0" marL="457200" rtl="0" algn="l">
              <a:spcBef>
                <a:spcPts val="1200"/>
              </a:spcBef>
              <a:spcAft>
                <a:spcPts val="0"/>
              </a:spcAft>
              <a:buSzPts val="1800"/>
              <a:buChar char="●"/>
            </a:pPr>
            <a:r>
              <a:rPr lang="en"/>
              <a:t>In the Web Portal such paths can be</a:t>
            </a:r>
            <a:endParaRPr/>
          </a:p>
          <a:p>
            <a:pPr indent="-317500" lvl="1" marL="800100" rtl="0" algn="l">
              <a:spcBef>
                <a:spcPts val="0"/>
              </a:spcBef>
              <a:spcAft>
                <a:spcPts val="0"/>
              </a:spcAft>
              <a:buSzPts val="1400"/>
              <a:buChar char="○"/>
            </a:pPr>
            <a:r>
              <a:rPr lang="en"/>
              <a:t>C</a:t>
            </a:r>
            <a:r>
              <a:rPr lang="en"/>
              <a:t>reated</a:t>
            </a:r>
            <a:endParaRPr/>
          </a:p>
          <a:p>
            <a:pPr indent="-317500" lvl="2" marL="1143000" marR="0" rtl="0" algn="l">
              <a:lnSpc>
                <a:spcPct val="115000"/>
              </a:lnSpc>
              <a:spcBef>
                <a:spcPts val="0"/>
              </a:spcBef>
              <a:spcAft>
                <a:spcPts val="0"/>
              </a:spcAft>
              <a:buSzPts val="1400"/>
              <a:buChar char="■"/>
            </a:pPr>
            <a:r>
              <a:rPr lang="en"/>
              <a:t>Filled with tasks</a:t>
            </a:r>
            <a:endParaRPr/>
          </a:p>
          <a:p>
            <a:pPr indent="-317500" lvl="2" marL="1143000" rtl="0" algn="l">
              <a:spcBef>
                <a:spcPts val="0"/>
              </a:spcBef>
              <a:spcAft>
                <a:spcPts val="0"/>
              </a:spcAft>
              <a:buSzPts val="1400"/>
              <a:buChar char="■"/>
            </a:pPr>
            <a:r>
              <a:rPr lang="en"/>
              <a:t>Add tasks from task templates</a:t>
            </a:r>
            <a:endParaRPr/>
          </a:p>
          <a:p>
            <a:pPr indent="-317500" lvl="1" marL="800100" marR="0" rtl="0" algn="l">
              <a:lnSpc>
                <a:spcPct val="115000"/>
              </a:lnSpc>
              <a:spcBef>
                <a:spcPts val="0"/>
              </a:spcBef>
              <a:spcAft>
                <a:spcPts val="0"/>
              </a:spcAft>
              <a:buSzPts val="1400"/>
              <a:buChar char="○"/>
            </a:pPr>
            <a:r>
              <a:rPr lang="en"/>
              <a:t>Edited</a:t>
            </a:r>
            <a:endParaRPr/>
          </a:p>
          <a:p>
            <a:pPr indent="-317500" lvl="2" marL="1143000" marR="0" rtl="0" algn="l">
              <a:lnSpc>
                <a:spcPct val="115000"/>
              </a:lnSpc>
              <a:spcBef>
                <a:spcPts val="0"/>
              </a:spcBef>
              <a:spcAft>
                <a:spcPts val="0"/>
              </a:spcAft>
              <a:buSzPts val="1400"/>
              <a:buChar char="■"/>
            </a:pPr>
            <a:r>
              <a:rPr lang="en"/>
              <a:t>Modify tasks</a:t>
            </a:r>
            <a:endParaRPr/>
          </a:p>
          <a:p>
            <a:pPr indent="-317500" lvl="2" marL="1143000" marR="0" rtl="0" algn="l">
              <a:lnSpc>
                <a:spcPct val="115000"/>
              </a:lnSpc>
              <a:spcBef>
                <a:spcPts val="0"/>
              </a:spcBef>
              <a:spcAft>
                <a:spcPts val="0"/>
              </a:spcAft>
              <a:buSzPts val="1400"/>
              <a:buChar char="■"/>
            </a:pPr>
            <a:r>
              <a:rPr lang="en"/>
              <a:t>Modify sequence of tasks</a:t>
            </a:r>
            <a:endParaRPr/>
          </a:p>
          <a:p>
            <a:pPr indent="-317500" lvl="1" marL="800100" marR="0" rtl="0" algn="l">
              <a:lnSpc>
                <a:spcPct val="115000"/>
              </a:lnSpc>
              <a:spcBef>
                <a:spcPts val="0"/>
              </a:spcBef>
              <a:spcAft>
                <a:spcPts val="0"/>
              </a:spcAft>
              <a:buSzPts val="1400"/>
              <a:buChar char="○"/>
            </a:pPr>
            <a:r>
              <a:rPr lang="en"/>
              <a:t>Managed</a:t>
            </a:r>
            <a:endParaRPr/>
          </a:p>
          <a:p>
            <a:pPr indent="-317500" lvl="2" marL="1143000" marR="0" rtl="0" algn="l">
              <a:lnSpc>
                <a:spcPct val="115000"/>
              </a:lnSpc>
              <a:spcBef>
                <a:spcPts val="0"/>
              </a:spcBef>
              <a:spcAft>
                <a:spcPts val="0"/>
              </a:spcAft>
              <a:buSzPts val="1400"/>
              <a:buChar char="■"/>
            </a:pPr>
            <a:r>
              <a:rPr lang="en"/>
              <a:t>Make shared or private</a:t>
            </a:r>
            <a:endParaRPr/>
          </a:p>
          <a:p>
            <a:pPr indent="-317500" lvl="2" marL="1143000" marR="0" rtl="0" algn="l">
              <a:lnSpc>
                <a:spcPct val="115000"/>
              </a:lnSpc>
              <a:spcBef>
                <a:spcPts val="0"/>
              </a:spcBef>
              <a:spcAft>
                <a:spcPts val="0"/>
              </a:spcAft>
              <a:buSzPts val="1400"/>
              <a:buChar char="■"/>
            </a:pPr>
            <a:r>
              <a:rPr lang="en" sz="1400"/>
              <a:t>Delete</a:t>
            </a:r>
            <a:endParaRPr/>
          </a:p>
        </p:txBody>
      </p:sp>
      <p:sp>
        <p:nvSpPr>
          <p:cNvPr id="159" name="Google Shape;159;p25"/>
          <p:cNvSpPr/>
          <p:nvPr/>
        </p:nvSpPr>
        <p:spPr>
          <a:xfrm>
            <a:off x="6987400" y="3564625"/>
            <a:ext cx="2022300" cy="1409100"/>
          </a:xfrm>
          <a:prstGeom prst="lef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The Web Portal also includes a Handbook</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pic>
        <p:nvPicPr>
          <p:cNvPr id="164" name="Google Shape;164;p26"/>
          <p:cNvPicPr preferRelativeResize="0"/>
          <p:nvPr/>
        </p:nvPicPr>
        <p:blipFill>
          <a:blip r:embed="rId3">
            <a:alphaModFix/>
          </a:blip>
          <a:stretch>
            <a:fillRect/>
          </a:stretch>
        </p:blipFill>
        <p:spPr>
          <a:xfrm>
            <a:off x="4745401" y="1017725"/>
            <a:ext cx="3500850" cy="3179025"/>
          </a:xfrm>
          <a:prstGeom prst="rect">
            <a:avLst/>
          </a:prstGeom>
          <a:noFill/>
          <a:ln>
            <a:noFill/>
          </a:ln>
        </p:spPr>
      </p:pic>
      <p:pic>
        <p:nvPicPr>
          <p:cNvPr id="165" name="Google Shape;165;p26"/>
          <p:cNvPicPr preferRelativeResize="0"/>
          <p:nvPr/>
        </p:nvPicPr>
        <p:blipFill>
          <a:blip r:embed="rId4">
            <a:alphaModFix/>
          </a:blip>
          <a:stretch>
            <a:fillRect/>
          </a:stretch>
        </p:blipFill>
        <p:spPr>
          <a:xfrm>
            <a:off x="806900" y="1017730"/>
            <a:ext cx="3250374" cy="2926795"/>
          </a:xfrm>
          <a:prstGeom prst="rect">
            <a:avLst/>
          </a:prstGeom>
          <a:noFill/>
          <a:ln>
            <a:noFill/>
          </a:ln>
        </p:spPr>
      </p:pic>
      <p:sp>
        <p:nvSpPr>
          <p:cNvPr id="166" name="Google Shape;166;p2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Registration</a:t>
            </a:r>
            <a:endParaRPr b="1"/>
          </a:p>
        </p:txBody>
      </p:sp>
      <p:sp>
        <p:nvSpPr>
          <p:cNvPr id="167" name="Google Shape;167;p26"/>
          <p:cNvSpPr/>
          <p:nvPr/>
        </p:nvSpPr>
        <p:spPr>
          <a:xfrm>
            <a:off x="3402775" y="1017725"/>
            <a:ext cx="326400" cy="227400"/>
          </a:xfrm>
          <a:prstGeom prst="ellipse">
            <a:avLst/>
          </a:prstGeom>
          <a:noFill/>
          <a:ln cap="flat" cmpd="sng" w="38100">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26"/>
          <p:cNvSpPr/>
          <p:nvPr/>
        </p:nvSpPr>
        <p:spPr>
          <a:xfrm>
            <a:off x="6658175" y="2955725"/>
            <a:ext cx="392400" cy="290100"/>
          </a:xfrm>
          <a:prstGeom prst="ellipse">
            <a:avLst/>
          </a:prstGeom>
          <a:noFill/>
          <a:ln cap="flat" cmpd="sng" w="38100">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26"/>
          <p:cNvSpPr/>
          <p:nvPr/>
        </p:nvSpPr>
        <p:spPr>
          <a:xfrm>
            <a:off x="4119475" y="2490425"/>
            <a:ext cx="505500" cy="194700"/>
          </a:xfrm>
          <a:prstGeom prst="rightArrow">
            <a:avLst>
              <a:gd fmla="val 50000" name="adj1"/>
              <a:gd fmla="val 50000" name="adj2"/>
            </a:avLst>
          </a:prstGeom>
          <a:noFill/>
          <a:ln cap="flat" cmpd="sng" w="38100">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26"/>
          <p:cNvSpPr/>
          <p:nvPr/>
        </p:nvSpPr>
        <p:spPr>
          <a:xfrm>
            <a:off x="2827550" y="258800"/>
            <a:ext cx="2778300" cy="4794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100" u="sng">
                <a:solidFill>
                  <a:schemeClr val="hlink"/>
                </a:solidFill>
                <a:hlinkClick r:id="rId5"/>
              </a:rPr>
              <a:t>https://sb-colette-portal.matismedia.eu/#/</a:t>
            </a:r>
            <a:r>
              <a:rPr lang="en" sz="1100"/>
              <a:t> </a:t>
            </a:r>
            <a:endParaRPr sz="1100"/>
          </a:p>
        </p:txBody>
      </p:sp>
      <p:sp>
        <p:nvSpPr>
          <p:cNvPr id="171" name="Google Shape;171;p26"/>
          <p:cNvSpPr/>
          <p:nvPr/>
        </p:nvSpPr>
        <p:spPr>
          <a:xfrm>
            <a:off x="1792375" y="4073575"/>
            <a:ext cx="1610400" cy="996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72" name="Google Shape;172;p26"/>
          <p:cNvPicPr preferRelativeResize="0"/>
          <p:nvPr/>
        </p:nvPicPr>
        <p:blipFill>
          <a:blip r:embed="rId6">
            <a:alphaModFix/>
          </a:blip>
          <a:stretch>
            <a:fillRect/>
          </a:stretch>
        </p:blipFill>
        <p:spPr>
          <a:xfrm>
            <a:off x="2155093" y="4148836"/>
            <a:ext cx="884975" cy="8463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